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74" r:id="rId16"/>
  </p:sldIdLst>
  <p:sldSz cx="12192000" cy="6858000"/>
  <p:notesSz cx="6858000" cy="12192000"/>
  <p:defaultTextStyle>
    <a:defPPr>
      <a:defRPr lang="en-US"/>
    </a:defPPr>
    <a:lvl1pPr marL="0" algn="l" defTabSz="457200">
      <a:defRPr sz="1800">
        <a:solidFill>
          <a:schemeClr val="tx1"/>
        </a:solidFill>
        <a:latin typeface="+mn-lt"/>
        <a:ea typeface="+mn-ea"/>
      </a:defRPr>
    </a:lvl1pPr>
    <a:lvl2pPr marL="457200" algn="l" defTabSz="457200">
      <a:defRPr sz="1800">
        <a:solidFill>
          <a:schemeClr val="tx1"/>
        </a:solidFill>
        <a:latin typeface="+mn-lt"/>
        <a:ea typeface="+mn-ea"/>
      </a:defRPr>
    </a:lvl2pPr>
    <a:lvl3pPr marL="914400" algn="l" defTabSz="457200">
      <a:defRPr sz="1800">
        <a:solidFill>
          <a:schemeClr val="tx1"/>
        </a:solidFill>
        <a:latin typeface="+mn-lt"/>
        <a:ea typeface="+mn-ea"/>
      </a:defRPr>
    </a:lvl3pPr>
    <a:lvl4pPr marL="1371600" algn="l" defTabSz="457200">
      <a:defRPr sz="1800">
        <a:solidFill>
          <a:schemeClr val="tx1"/>
        </a:solidFill>
        <a:latin typeface="+mn-lt"/>
        <a:ea typeface="+mn-ea"/>
      </a:defRPr>
    </a:lvl4pPr>
    <a:lvl5pPr marL="1828800" algn="l" defTabSz="457200">
      <a:defRPr sz="1800">
        <a:solidFill>
          <a:schemeClr val="tx1"/>
        </a:solidFill>
        <a:latin typeface="+mn-lt"/>
        <a:ea typeface="+mn-ea"/>
      </a:defRPr>
    </a:lvl5pPr>
    <a:lvl6pPr marL="2286000" algn="l" defTabSz="457200">
      <a:defRPr sz="1800">
        <a:solidFill>
          <a:schemeClr val="tx1"/>
        </a:solidFill>
        <a:latin typeface="+mn-lt"/>
        <a:ea typeface="+mn-ea"/>
      </a:defRPr>
    </a:lvl6pPr>
    <a:lvl7pPr marL="2743200" algn="l" defTabSz="457200">
      <a:defRPr sz="1800">
        <a:solidFill>
          <a:schemeClr val="tx1"/>
        </a:solidFill>
        <a:latin typeface="+mn-lt"/>
        <a:ea typeface="+mn-ea"/>
      </a:defRPr>
    </a:lvl7pPr>
    <a:lvl8pPr marL="3200400" algn="l" defTabSz="457200">
      <a:defRPr sz="1800">
        <a:solidFill>
          <a:schemeClr val="tx1"/>
        </a:solidFill>
        <a:latin typeface="+mn-lt"/>
        <a:ea typeface="+mn-ea"/>
      </a:defRPr>
    </a:lvl8pPr>
    <a:lvl9pPr marL="3657600" algn="l" defTabSz="457200">
      <a:defRPr sz="1800">
        <a:solidFill>
          <a:schemeClr val="tx1"/>
        </a:solidFill>
        <a:latin typeface="+mn-lt"/>
        <a:ea typeface="+mn-e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72536D8F-367A-4618-8CBF-0252F067411F}" type="datetimeFigureOut">
              <a:rPr lang="lv-LV" smtClean="0"/>
              <a:t>2018.12.10.</a:t>
            </a:fld>
            <a:endParaRPr lang="lv-LV"/>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369D63C4-A3E5-4914-A58D-FB9B841A2ADF}" type="slidenum">
              <a:rPr lang="lv-LV" smtClean="0"/>
              <a:t>‹#›</a:t>
            </a:fld>
            <a:endParaRPr lang="lv-LV"/>
          </a:p>
        </p:txBody>
      </p:sp>
    </p:spTree>
    <p:extLst>
      <p:ext uri="{BB962C8B-B14F-4D97-AF65-F5344CB8AC3E}">
        <p14:creationId xmlns:p14="http://schemas.microsoft.com/office/powerpoint/2010/main" val="212412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stretch/>
        </p:blipFill>
        <p:spPr bwMode="auto">
          <a:xfrm>
            <a:off x="0" y="-1"/>
            <a:ext cx="12192003" cy="6858001"/>
          </a:xfrm>
          <a:prstGeom prst="rect">
            <a:avLst/>
          </a:prstGeom>
          <a:noFill/>
        </p:spPr>
      </p:pic>
      <p:grpSp>
        <p:nvGrpSpPr>
          <p:cNvPr id="5" name="Group 10"/>
          <p:cNvGrpSpPr/>
          <p:nvPr/>
        </p:nvGrpSpPr>
        <p:grpSpPr bwMode="auto">
          <a:xfrm>
            <a:off x="0" y="0"/>
            <a:ext cx="2305051" cy="6858001"/>
            <a:chOff x="0" y="0"/>
            <a:chExt cx="2305051" cy="6858001"/>
          </a:xfrm>
          <a:gradFill>
            <a:gsLst>
              <a:gs pos="0">
                <a:schemeClr val="tx2"/>
              </a:gs>
              <a:gs pos="100000">
                <a:schemeClr val="bg2">
                  <a:lumMod val="60000"/>
                  <a:lumOff val="40000"/>
                </a:schemeClr>
              </a:gs>
            </a:gsLst>
            <a:lin ang="5400000" scaled="0"/>
          </a:gradFill>
        </p:grpSpPr>
        <p:sp>
          <p:nvSpPr>
            <p:cNvPr id="6" name="Rectangle 5"/>
            <p:cNvSpPr>
              <a:spLocks noChangeArrowheads="1"/>
            </p:cNvSpPr>
            <p:nvPr/>
          </p:nvSpPr>
          <p:spPr bwMode="auto">
            <a:xfrm>
              <a:off x="1209675" y="4763"/>
              <a:ext cx="23813" cy="2181225"/>
            </a:xfrm>
            <a:prstGeom prst="rect">
              <a:avLst/>
            </a:prstGeom>
            <a:grpFill/>
            <a:ln>
              <a:noFill/>
            </a:ln>
          </p:spPr>
        </p:sp>
        <p:sp>
          <p:nvSpPr>
            <p:cNvPr id="7" name="Freeform 6"/>
            <p:cNvSpPr>
              <a:spLocks noEditPoints="1"/>
            </p:cNvSpPr>
            <p:nvPr/>
          </p:nvSpPr>
          <p:spPr bwMode="auto">
            <a:xfrm>
              <a:off x="1128713" y="21764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8" name="Freeform 7"/>
            <p:cNvSpPr>
              <a:spLocks noEditPoints="1"/>
            </p:cNvSpPr>
            <p:nvPr/>
          </p:nvSpPr>
          <p:spPr bwMode="auto">
            <a:xfrm>
              <a:off x="1123950" y="402113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9" name="Rectangle 8"/>
            <p:cNvSpPr>
              <a:spLocks noChangeArrowheads="1"/>
            </p:cNvSpPr>
            <p:nvPr/>
          </p:nvSpPr>
          <p:spPr bwMode="auto">
            <a:xfrm>
              <a:off x="414338" y="9525"/>
              <a:ext cx="28575" cy="4481513"/>
            </a:xfrm>
            <a:prstGeom prst="rect">
              <a:avLst/>
            </a:prstGeom>
            <a:grpFill/>
            <a:ln>
              <a:noFill/>
            </a:ln>
          </p:spPr>
        </p:sp>
        <p:sp>
          <p:nvSpPr>
            <p:cNvPr id="10" name="Freeform 9"/>
            <p:cNvSpPr>
              <a:spLocks noEditPoints="1"/>
            </p:cNvSpPr>
            <p:nvPr/>
          </p:nvSpPr>
          <p:spPr bwMode="auto">
            <a:xfrm>
              <a:off x="333375"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1" name="Freeform 10"/>
            <p:cNvSpPr/>
            <p:nvPr/>
          </p:nvSpPr>
          <p:spPr bwMode="auto">
            <a:xfrm>
              <a:off x="190500" y="9525"/>
              <a:ext cx="152400" cy="908050"/>
            </a:xfrm>
            <a:custGeom>
              <a:avLst/>
              <a:gdLst/>
              <a:ahLst/>
              <a:cxnLst/>
              <a:rect l="0" t="0" r="r" b="b"/>
              <a:pathLst>
                <a:path w="96" h="572" extrusionOk="0">
                  <a:moveTo>
                    <a:pt x="15" y="572"/>
                  </a:moveTo>
                  <a:lnTo>
                    <a:pt x="0" y="566"/>
                  </a:lnTo>
                  <a:lnTo>
                    <a:pt x="81" y="380"/>
                  </a:lnTo>
                  <a:lnTo>
                    <a:pt x="81" y="0"/>
                  </a:lnTo>
                  <a:lnTo>
                    <a:pt x="96" y="0"/>
                  </a:lnTo>
                  <a:lnTo>
                    <a:pt x="96" y="383"/>
                  </a:lnTo>
                  <a:lnTo>
                    <a:pt x="15" y="572"/>
                  </a:lnTo>
                  <a:close/>
                </a:path>
              </a:pathLst>
            </a:custGeom>
            <a:grpFill/>
            <a:ln>
              <a:noFill/>
            </a:ln>
          </p:spPr>
        </p:sp>
        <p:sp>
          <p:nvSpPr>
            <p:cNvPr id="12" name="Freeform 11"/>
            <p:cNvSpPr/>
            <p:nvPr/>
          </p:nvSpPr>
          <p:spPr bwMode="auto">
            <a:xfrm>
              <a:off x="1290638" y="14288"/>
              <a:ext cx="376238" cy="1801813"/>
            </a:xfrm>
            <a:custGeom>
              <a:avLst/>
              <a:gdLst/>
              <a:ahLst/>
              <a:cxnLst/>
              <a:rect l="0" t="0" r="r" b="b"/>
              <a:pathLst>
                <a:path w="237" h="1135" extrusionOk="0">
                  <a:moveTo>
                    <a:pt x="222" y="1135"/>
                  </a:moveTo>
                  <a:lnTo>
                    <a:pt x="0" y="620"/>
                  </a:lnTo>
                  <a:lnTo>
                    <a:pt x="0" y="0"/>
                  </a:lnTo>
                  <a:lnTo>
                    <a:pt x="18" y="0"/>
                  </a:lnTo>
                  <a:lnTo>
                    <a:pt x="18" y="617"/>
                  </a:lnTo>
                  <a:lnTo>
                    <a:pt x="237" y="1129"/>
                  </a:lnTo>
                  <a:lnTo>
                    <a:pt x="222" y="1135"/>
                  </a:lnTo>
                  <a:close/>
                </a:path>
              </a:pathLst>
            </a:custGeom>
            <a:grpFill/>
            <a:ln>
              <a:noFill/>
            </a:ln>
          </p:spPr>
        </p:sp>
        <p:sp>
          <p:nvSpPr>
            <p:cNvPr id="13" name="Freeform 12"/>
            <p:cNvSpPr>
              <a:spLocks noEditPoints="1"/>
            </p:cNvSpPr>
            <p:nvPr/>
          </p:nvSpPr>
          <p:spPr bwMode="auto">
            <a:xfrm>
              <a:off x="1600200" y="180181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13"/>
            <p:cNvSpPr/>
            <p:nvPr/>
          </p:nvSpPr>
          <p:spPr bwMode="auto">
            <a:xfrm>
              <a:off x="1381125" y="9525"/>
              <a:ext cx="371475" cy="1425575"/>
            </a:xfrm>
            <a:custGeom>
              <a:avLst/>
              <a:gdLst/>
              <a:ahLst/>
              <a:cxnLst/>
              <a:rect l="0" t="0" r="r" b="b"/>
              <a:pathLst>
                <a:path w="234" h="898" extrusionOk="0">
                  <a:moveTo>
                    <a:pt x="219" y="898"/>
                  </a:moveTo>
                  <a:lnTo>
                    <a:pt x="0" y="383"/>
                  </a:lnTo>
                  <a:lnTo>
                    <a:pt x="0" y="0"/>
                  </a:lnTo>
                  <a:lnTo>
                    <a:pt x="15" y="0"/>
                  </a:lnTo>
                  <a:lnTo>
                    <a:pt x="15" y="380"/>
                  </a:lnTo>
                  <a:lnTo>
                    <a:pt x="234" y="892"/>
                  </a:lnTo>
                  <a:lnTo>
                    <a:pt x="219" y="898"/>
                  </a:lnTo>
                  <a:close/>
                </a:path>
              </a:pathLst>
            </a:custGeom>
            <a:grpFill/>
            <a:ln>
              <a:noFill/>
            </a:ln>
          </p:spPr>
        </p:sp>
        <p:sp>
          <p:nvSpPr>
            <p:cNvPr id="15" name="Freeform 14"/>
            <p:cNvSpPr/>
            <p:nvPr/>
          </p:nvSpPr>
          <p:spPr bwMode="auto">
            <a:xfrm>
              <a:off x="1643063" y="0"/>
              <a:ext cx="152400" cy="912813"/>
            </a:xfrm>
            <a:custGeom>
              <a:avLst/>
              <a:gdLst/>
              <a:ahLst/>
              <a:cxnLst/>
              <a:rect l="0" t="0" r="r" b="b"/>
              <a:pathLst>
                <a:path w="96" h="575" extrusionOk="0">
                  <a:moveTo>
                    <a:pt x="96" y="575"/>
                  </a:moveTo>
                  <a:lnTo>
                    <a:pt x="78" y="575"/>
                  </a:lnTo>
                  <a:lnTo>
                    <a:pt x="78" y="192"/>
                  </a:lnTo>
                  <a:lnTo>
                    <a:pt x="0" y="6"/>
                  </a:lnTo>
                  <a:lnTo>
                    <a:pt x="15" y="0"/>
                  </a:lnTo>
                  <a:lnTo>
                    <a:pt x="96" y="189"/>
                  </a:lnTo>
                  <a:lnTo>
                    <a:pt x="96" y="575"/>
                  </a:lnTo>
                  <a:close/>
                </a:path>
              </a:pathLst>
            </a:custGeom>
            <a:grpFill/>
            <a:ln>
              <a:noFill/>
            </a:ln>
          </p:spPr>
        </p:sp>
        <p:sp>
          <p:nvSpPr>
            <p:cNvPr id="16" name="Freeform 15"/>
            <p:cNvSpPr>
              <a:spLocks noEditPoints="1"/>
            </p:cNvSpPr>
            <p:nvPr/>
          </p:nvSpPr>
          <p:spPr bwMode="auto">
            <a:xfrm>
              <a:off x="1685925" y="14208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6"/>
            <p:cNvSpPr>
              <a:spLocks noEditPoints="1"/>
            </p:cNvSpPr>
            <p:nvPr/>
          </p:nvSpPr>
          <p:spPr bwMode="auto">
            <a:xfrm>
              <a:off x="168592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17"/>
            <p:cNvSpPr/>
            <p:nvPr/>
          </p:nvSpPr>
          <p:spPr bwMode="auto">
            <a:xfrm>
              <a:off x="1743075" y="4763"/>
              <a:ext cx="419100" cy="522287"/>
            </a:xfrm>
            <a:custGeom>
              <a:avLst/>
              <a:gdLst/>
              <a:ahLst/>
              <a:cxnLst/>
              <a:rect l="0" t="0" r="r" b="b"/>
              <a:pathLst>
                <a:path w="264" h="329" extrusionOk="0">
                  <a:moveTo>
                    <a:pt x="252" y="329"/>
                  </a:moveTo>
                  <a:lnTo>
                    <a:pt x="45" y="120"/>
                  </a:lnTo>
                  <a:lnTo>
                    <a:pt x="0" y="6"/>
                  </a:lnTo>
                  <a:lnTo>
                    <a:pt x="15" y="0"/>
                  </a:lnTo>
                  <a:lnTo>
                    <a:pt x="60" y="111"/>
                  </a:lnTo>
                  <a:lnTo>
                    <a:pt x="264" y="317"/>
                  </a:lnTo>
                  <a:lnTo>
                    <a:pt x="252" y="329"/>
                  </a:lnTo>
                  <a:close/>
                </a:path>
              </a:pathLst>
            </a:custGeom>
            <a:grpFill/>
            <a:ln>
              <a:noFill/>
            </a:ln>
          </p:spPr>
        </p:sp>
        <p:sp>
          <p:nvSpPr>
            <p:cNvPr id="19" name="Freeform 18"/>
            <p:cNvSpPr>
              <a:spLocks noEditPoints="1"/>
            </p:cNvSpPr>
            <p:nvPr/>
          </p:nvSpPr>
          <p:spPr bwMode="auto">
            <a:xfrm>
              <a:off x="2119313" y="488950"/>
              <a:ext cx="161925" cy="147638"/>
            </a:xfrm>
            <a:custGeom>
              <a:avLst/>
              <a:gdLst/>
              <a:ahLst/>
              <a:cxnLst/>
              <a:rect l="0" t="0"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0" name="Freeform 19"/>
            <p:cNvSpPr/>
            <p:nvPr/>
          </p:nvSpPr>
          <p:spPr bwMode="auto">
            <a:xfrm>
              <a:off x="952500" y="4763"/>
              <a:ext cx="152400" cy="908050"/>
            </a:xfrm>
            <a:custGeom>
              <a:avLst/>
              <a:gdLst/>
              <a:ahLst/>
              <a:cxnLst/>
              <a:rect l="0" t="0" r="r" b="b"/>
              <a:pathLst>
                <a:path w="96" h="572" extrusionOk="0">
                  <a:moveTo>
                    <a:pt x="15" y="572"/>
                  </a:moveTo>
                  <a:lnTo>
                    <a:pt x="0" y="572"/>
                  </a:lnTo>
                  <a:lnTo>
                    <a:pt x="0" y="189"/>
                  </a:lnTo>
                  <a:lnTo>
                    <a:pt x="81" y="0"/>
                  </a:lnTo>
                  <a:lnTo>
                    <a:pt x="96" y="6"/>
                  </a:lnTo>
                  <a:lnTo>
                    <a:pt x="15" y="192"/>
                  </a:lnTo>
                  <a:lnTo>
                    <a:pt x="15" y="572"/>
                  </a:lnTo>
                  <a:close/>
                </a:path>
              </a:pathLst>
            </a:custGeom>
            <a:grpFill/>
            <a:ln>
              <a:noFill/>
            </a:ln>
          </p:spPr>
        </p:sp>
        <p:sp>
          <p:nvSpPr>
            <p:cNvPr id="21" name="Freeform 20"/>
            <p:cNvSpPr>
              <a:spLocks noEditPoints="1"/>
            </p:cNvSpPr>
            <p:nvPr/>
          </p:nvSpPr>
          <p:spPr bwMode="auto">
            <a:xfrm>
              <a:off x="86677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2" name="Freeform 21"/>
            <p:cNvSpPr>
              <a:spLocks noEditPoints="1"/>
            </p:cNvSpPr>
            <p:nvPr/>
          </p:nvSpPr>
          <p:spPr bwMode="auto">
            <a:xfrm>
              <a:off x="890588" y="15541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3" name="Freeform 22"/>
            <p:cNvSpPr/>
            <p:nvPr/>
          </p:nvSpPr>
          <p:spPr bwMode="auto">
            <a:xfrm>
              <a:off x="738188" y="5622924"/>
              <a:ext cx="338138" cy="1216025"/>
            </a:xfrm>
            <a:custGeom>
              <a:avLst/>
              <a:gdLst/>
              <a:ahLst/>
              <a:cxnLst/>
              <a:rect l="0" t="0" r="r" b="b"/>
              <a:pathLst>
                <a:path w="213" h="766" extrusionOk="0">
                  <a:moveTo>
                    <a:pt x="213" y="766"/>
                  </a:moveTo>
                  <a:lnTo>
                    <a:pt x="195" y="766"/>
                  </a:lnTo>
                  <a:lnTo>
                    <a:pt x="195" y="464"/>
                  </a:lnTo>
                  <a:lnTo>
                    <a:pt x="0" y="6"/>
                  </a:lnTo>
                  <a:lnTo>
                    <a:pt x="12" y="0"/>
                  </a:lnTo>
                  <a:lnTo>
                    <a:pt x="213" y="461"/>
                  </a:lnTo>
                  <a:lnTo>
                    <a:pt x="213" y="766"/>
                  </a:lnTo>
                  <a:close/>
                </a:path>
              </a:pathLst>
            </a:custGeom>
            <a:grpFill/>
            <a:ln>
              <a:noFill/>
            </a:ln>
          </p:spPr>
        </p:sp>
        <p:sp>
          <p:nvSpPr>
            <p:cNvPr id="24" name="Freeform 23"/>
            <p:cNvSpPr>
              <a:spLocks noEditPoints="1"/>
            </p:cNvSpPr>
            <p:nvPr/>
          </p:nvSpPr>
          <p:spPr bwMode="auto">
            <a:xfrm>
              <a:off x="647700" y="5480049"/>
              <a:ext cx="157163" cy="157163"/>
            </a:xfrm>
            <a:custGeom>
              <a:avLst/>
              <a:gdLst/>
              <a:ahLst/>
              <a:cxnLst/>
              <a:rect l="0" t="0"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25" name="Freeform 24"/>
            <p:cNvSpPr>
              <a:spLocks noEditPoints="1"/>
            </p:cNvSpPr>
            <p:nvPr/>
          </p:nvSpPr>
          <p:spPr bwMode="auto">
            <a:xfrm>
              <a:off x="6667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26" name="Freeform 25"/>
            <p:cNvSpPr/>
            <p:nvPr/>
          </p:nvSpPr>
          <p:spPr bwMode="auto">
            <a:xfrm>
              <a:off x="0" y="3897313"/>
              <a:ext cx="133350" cy="266700"/>
            </a:xfrm>
            <a:custGeom>
              <a:avLst/>
              <a:gdLst/>
              <a:ahLst/>
              <a:cxnLst/>
              <a:rect l="0" t="0" r="r" b="b"/>
              <a:pathLst>
                <a:path w="84" h="168" extrusionOk="0">
                  <a:moveTo>
                    <a:pt x="69" y="168"/>
                  </a:moveTo>
                  <a:lnTo>
                    <a:pt x="0" y="6"/>
                  </a:lnTo>
                  <a:lnTo>
                    <a:pt x="12" y="0"/>
                  </a:lnTo>
                  <a:lnTo>
                    <a:pt x="84" y="162"/>
                  </a:lnTo>
                  <a:lnTo>
                    <a:pt x="69" y="168"/>
                  </a:lnTo>
                  <a:close/>
                </a:path>
              </a:pathLst>
            </a:custGeom>
            <a:grpFill/>
            <a:ln>
              <a:noFill/>
            </a:ln>
          </p:spPr>
        </p:sp>
        <p:sp>
          <p:nvSpPr>
            <p:cNvPr id="27" name="Freeform 26"/>
            <p:cNvSpPr>
              <a:spLocks noEditPoints="1"/>
            </p:cNvSpPr>
            <p:nvPr/>
          </p:nvSpPr>
          <p:spPr bwMode="auto">
            <a:xfrm>
              <a:off x="66675" y="4149725"/>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8" name="Freeform 27"/>
            <p:cNvSpPr/>
            <p:nvPr/>
          </p:nvSpPr>
          <p:spPr bwMode="auto">
            <a:xfrm>
              <a:off x="0" y="1644650"/>
              <a:ext cx="133350" cy="269875"/>
            </a:xfrm>
            <a:custGeom>
              <a:avLst/>
              <a:gdLst/>
              <a:ahLst/>
              <a:cxnLst/>
              <a:rect l="0" t="0" r="r" b="b"/>
              <a:pathLst>
                <a:path w="84" h="170" extrusionOk="0">
                  <a:moveTo>
                    <a:pt x="12" y="170"/>
                  </a:moveTo>
                  <a:lnTo>
                    <a:pt x="0" y="164"/>
                  </a:lnTo>
                  <a:lnTo>
                    <a:pt x="69" y="0"/>
                  </a:lnTo>
                  <a:lnTo>
                    <a:pt x="84" y="6"/>
                  </a:lnTo>
                  <a:lnTo>
                    <a:pt x="12" y="170"/>
                  </a:lnTo>
                  <a:close/>
                </a:path>
              </a:pathLst>
            </a:custGeom>
            <a:grpFill/>
            <a:ln>
              <a:noFill/>
            </a:ln>
          </p:spPr>
        </p:sp>
        <p:sp>
          <p:nvSpPr>
            <p:cNvPr id="29" name="Freeform 28"/>
            <p:cNvSpPr>
              <a:spLocks noEditPoints="1"/>
            </p:cNvSpPr>
            <p:nvPr/>
          </p:nvSpPr>
          <p:spPr bwMode="auto">
            <a:xfrm>
              <a:off x="66675" y="146843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0" name="Freeform 29"/>
            <p:cNvSpPr/>
            <p:nvPr/>
          </p:nvSpPr>
          <p:spPr bwMode="auto">
            <a:xfrm>
              <a:off x="695325" y="4763"/>
              <a:ext cx="309563" cy="1558925"/>
            </a:xfrm>
            <a:custGeom>
              <a:avLst/>
              <a:gdLst/>
              <a:ahLst/>
              <a:cxnLst/>
              <a:rect l="0" t="0"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1" name="Freeform 30"/>
            <p:cNvSpPr>
              <a:spLocks noEditPoints="1"/>
            </p:cNvSpPr>
            <p:nvPr/>
          </p:nvSpPr>
          <p:spPr bwMode="auto">
            <a:xfrm>
              <a:off x="57150" y="48815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2" name="Freeform 31"/>
            <p:cNvSpPr/>
            <p:nvPr/>
          </p:nvSpPr>
          <p:spPr bwMode="auto">
            <a:xfrm>
              <a:off x="138113" y="5060950"/>
              <a:ext cx="304800" cy="1778000"/>
            </a:xfrm>
            <a:custGeom>
              <a:avLst/>
              <a:gdLst/>
              <a:ahLst/>
              <a:cxnLst/>
              <a:rect l="0" t="0"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3" name="Freeform 32"/>
            <p:cNvSpPr>
              <a:spLocks noEditPoints="1"/>
            </p:cNvSpPr>
            <p:nvPr/>
          </p:nvSpPr>
          <p:spPr bwMode="auto">
            <a:xfrm>
              <a:off x="561975" y="64309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4" name="Rectangle 33"/>
            <p:cNvSpPr>
              <a:spLocks noChangeArrowheads="1"/>
            </p:cNvSpPr>
            <p:nvPr/>
          </p:nvSpPr>
          <p:spPr bwMode="auto">
            <a:xfrm>
              <a:off x="642938" y="6610350"/>
              <a:ext cx="23813" cy="242888"/>
            </a:xfrm>
            <a:prstGeom prst="rect">
              <a:avLst/>
            </a:prstGeom>
            <a:grpFill/>
            <a:ln>
              <a:noFill/>
            </a:ln>
          </p:spPr>
        </p:sp>
        <p:sp>
          <p:nvSpPr>
            <p:cNvPr id="35" name="Freeform 34"/>
            <p:cNvSpPr>
              <a:spLocks noEditPoints="1"/>
            </p:cNvSpPr>
            <p:nvPr/>
          </p:nvSpPr>
          <p:spPr bwMode="auto">
            <a:xfrm>
              <a:off x="76200" y="64309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5"/>
            <p:cNvSpPr/>
            <p:nvPr/>
          </p:nvSpPr>
          <p:spPr bwMode="auto">
            <a:xfrm>
              <a:off x="0" y="5978525"/>
              <a:ext cx="190500" cy="461963"/>
            </a:xfrm>
            <a:custGeom>
              <a:avLst/>
              <a:gdLst/>
              <a:ahLst/>
              <a:cxnLst/>
              <a:rect l="0" t="0" r="r" b="b"/>
              <a:pathLst>
                <a:path w="120" h="291" extrusionOk="0">
                  <a:moveTo>
                    <a:pt x="120" y="291"/>
                  </a:moveTo>
                  <a:lnTo>
                    <a:pt x="105" y="291"/>
                  </a:lnTo>
                  <a:lnTo>
                    <a:pt x="105" y="114"/>
                  </a:lnTo>
                  <a:lnTo>
                    <a:pt x="0" y="9"/>
                  </a:lnTo>
                  <a:lnTo>
                    <a:pt x="12" y="0"/>
                  </a:lnTo>
                  <a:lnTo>
                    <a:pt x="120" y="108"/>
                  </a:lnTo>
                  <a:lnTo>
                    <a:pt x="120" y="291"/>
                  </a:lnTo>
                  <a:close/>
                </a:path>
              </a:pathLst>
            </a:custGeom>
            <a:grpFill/>
            <a:ln>
              <a:noFill/>
            </a:ln>
          </p:spPr>
        </p:sp>
        <p:sp>
          <p:nvSpPr>
            <p:cNvPr id="37" name="Freeform 36"/>
            <p:cNvSpPr/>
            <p:nvPr/>
          </p:nvSpPr>
          <p:spPr bwMode="auto">
            <a:xfrm>
              <a:off x="1014413" y="1801813"/>
              <a:ext cx="214313" cy="755650"/>
            </a:xfrm>
            <a:custGeom>
              <a:avLst/>
              <a:gdLst/>
              <a:ahLst/>
              <a:cxnLst/>
              <a:rect l="0" t="0" r="r" b="b"/>
              <a:pathLst>
                <a:path w="135" h="476" extrusionOk="0">
                  <a:moveTo>
                    <a:pt x="12" y="476"/>
                  </a:moveTo>
                  <a:lnTo>
                    <a:pt x="0" y="476"/>
                  </a:lnTo>
                  <a:lnTo>
                    <a:pt x="0" y="128"/>
                  </a:lnTo>
                  <a:lnTo>
                    <a:pt x="126" y="0"/>
                  </a:lnTo>
                  <a:lnTo>
                    <a:pt x="135" y="9"/>
                  </a:lnTo>
                  <a:lnTo>
                    <a:pt x="12" y="131"/>
                  </a:lnTo>
                  <a:lnTo>
                    <a:pt x="12" y="476"/>
                  </a:lnTo>
                  <a:close/>
                </a:path>
              </a:pathLst>
            </a:custGeom>
            <a:grpFill/>
            <a:ln>
              <a:noFill/>
            </a:ln>
          </p:spPr>
        </p:sp>
        <p:sp>
          <p:nvSpPr>
            <p:cNvPr id="38" name="Freeform 37"/>
            <p:cNvSpPr>
              <a:spLocks noEditPoints="1"/>
            </p:cNvSpPr>
            <p:nvPr/>
          </p:nvSpPr>
          <p:spPr bwMode="auto">
            <a:xfrm>
              <a:off x="938213" y="2547938"/>
              <a:ext cx="166687" cy="160338"/>
            </a:xfrm>
            <a:custGeom>
              <a:avLst/>
              <a:gdLst/>
              <a:ahLst/>
              <a:cxnLst/>
              <a:rect l="0" t="0"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39" name="Freeform 38"/>
            <p:cNvSpPr/>
            <p:nvPr/>
          </p:nvSpPr>
          <p:spPr bwMode="auto">
            <a:xfrm>
              <a:off x="595313" y="4763"/>
              <a:ext cx="638175" cy="4025899"/>
            </a:xfrm>
            <a:custGeom>
              <a:avLst/>
              <a:gdLst/>
              <a:ahLst/>
              <a:cxnLst/>
              <a:rect l="0" t="0"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0" name="Freeform 39"/>
            <p:cNvSpPr/>
            <p:nvPr/>
          </p:nvSpPr>
          <p:spPr bwMode="auto">
            <a:xfrm>
              <a:off x="1223963" y="1382713"/>
              <a:ext cx="142875" cy="476250"/>
            </a:xfrm>
            <a:custGeom>
              <a:avLst/>
              <a:gdLst/>
              <a:ahLst/>
              <a:cxnLst/>
              <a:rect l="0" t="0" r="r" b="b"/>
              <a:pathLst>
                <a:path w="90" h="300" extrusionOk="0">
                  <a:moveTo>
                    <a:pt x="90" y="300"/>
                  </a:moveTo>
                  <a:lnTo>
                    <a:pt x="78" y="300"/>
                  </a:lnTo>
                  <a:lnTo>
                    <a:pt x="78" y="84"/>
                  </a:lnTo>
                  <a:lnTo>
                    <a:pt x="0" y="9"/>
                  </a:lnTo>
                  <a:lnTo>
                    <a:pt x="9" y="0"/>
                  </a:lnTo>
                  <a:lnTo>
                    <a:pt x="90" y="81"/>
                  </a:lnTo>
                  <a:lnTo>
                    <a:pt x="90" y="300"/>
                  </a:lnTo>
                  <a:close/>
                </a:path>
              </a:pathLst>
            </a:custGeom>
            <a:grpFill/>
            <a:ln>
              <a:noFill/>
            </a:ln>
          </p:spPr>
        </p:sp>
        <p:sp>
          <p:nvSpPr>
            <p:cNvPr id="41" name="Freeform 40"/>
            <p:cNvSpPr>
              <a:spLocks noEditPoints="1"/>
            </p:cNvSpPr>
            <p:nvPr/>
          </p:nvSpPr>
          <p:spPr bwMode="auto">
            <a:xfrm>
              <a:off x="1300163" y="1849438"/>
              <a:ext cx="109538" cy="107949"/>
            </a:xfrm>
            <a:custGeom>
              <a:avLst/>
              <a:gdLst/>
              <a:ahLst/>
              <a:cxnLst/>
              <a:rect l="0" t="0"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2" name="Freeform 41"/>
            <p:cNvSpPr/>
            <p:nvPr/>
          </p:nvSpPr>
          <p:spPr bwMode="auto">
            <a:xfrm>
              <a:off x="280988" y="3417888"/>
              <a:ext cx="142875" cy="474663"/>
            </a:xfrm>
            <a:custGeom>
              <a:avLst/>
              <a:gdLst/>
              <a:ahLst/>
              <a:cxnLst/>
              <a:rect l="0" t="0" r="r" b="b"/>
              <a:pathLst>
                <a:path w="90" h="299" extrusionOk="0">
                  <a:moveTo>
                    <a:pt x="12" y="299"/>
                  </a:moveTo>
                  <a:lnTo>
                    <a:pt x="0" y="299"/>
                  </a:lnTo>
                  <a:lnTo>
                    <a:pt x="0" y="80"/>
                  </a:lnTo>
                  <a:lnTo>
                    <a:pt x="81" y="0"/>
                  </a:lnTo>
                  <a:lnTo>
                    <a:pt x="90" y="8"/>
                  </a:lnTo>
                  <a:lnTo>
                    <a:pt x="12" y="83"/>
                  </a:lnTo>
                  <a:lnTo>
                    <a:pt x="12" y="299"/>
                  </a:lnTo>
                  <a:close/>
                </a:path>
              </a:pathLst>
            </a:custGeom>
            <a:grpFill/>
            <a:ln>
              <a:noFill/>
            </a:ln>
          </p:spPr>
        </p:sp>
        <p:sp>
          <p:nvSpPr>
            <p:cNvPr id="43" name="Freeform 42"/>
            <p:cNvSpPr>
              <a:spLocks noEditPoints="1"/>
            </p:cNvSpPr>
            <p:nvPr/>
          </p:nvSpPr>
          <p:spPr bwMode="auto">
            <a:xfrm>
              <a:off x="238125" y="3883024"/>
              <a:ext cx="109538" cy="109538"/>
            </a:xfrm>
            <a:custGeom>
              <a:avLst/>
              <a:gdLst/>
              <a:ahLst/>
              <a:cxnLst/>
              <a:rect l="0" t="0"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44" name="Freeform 43"/>
            <p:cNvSpPr/>
            <p:nvPr/>
          </p:nvSpPr>
          <p:spPr bwMode="auto">
            <a:xfrm>
              <a:off x="4763" y="2166938"/>
              <a:ext cx="114300" cy="452438"/>
            </a:xfrm>
            <a:custGeom>
              <a:avLst/>
              <a:gdLst/>
              <a:ahLst/>
              <a:cxnLst/>
              <a:rect l="0" t="0" r="r" b="b"/>
              <a:pathLst>
                <a:path w="72" h="285" extrusionOk="0">
                  <a:moveTo>
                    <a:pt x="6" y="285"/>
                  </a:moveTo>
                  <a:lnTo>
                    <a:pt x="0" y="276"/>
                  </a:lnTo>
                  <a:lnTo>
                    <a:pt x="60" y="216"/>
                  </a:lnTo>
                  <a:lnTo>
                    <a:pt x="60" y="0"/>
                  </a:lnTo>
                  <a:lnTo>
                    <a:pt x="72" y="0"/>
                  </a:lnTo>
                  <a:lnTo>
                    <a:pt x="72" y="222"/>
                  </a:lnTo>
                  <a:lnTo>
                    <a:pt x="6" y="285"/>
                  </a:lnTo>
                  <a:close/>
                </a:path>
              </a:pathLst>
            </a:custGeom>
            <a:grpFill/>
            <a:ln>
              <a:noFill/>
            </a:ln>
          </p:spPr>
        </p:sp>
        <p:sp>
          <p:nvSpPr>
            <p:cNvPr id="45" name="Freeform 44"/>
            <p:cNvSpPr>
              <a:spLocks noEditPoints="1"/>
            </p:cNvSpPr>
            <p:nvPr/>
          </p:nvSpPr>
          <p:spPr bwMode="auto">
            <a:xfrm>
              <a:off x="52388" y="2066925"/>
              <a:ext cx="109538" cy="109538"/>
            </a:xfrm>
            <a:custGeom>
              <a:avLst/>
              <a:gdLst/>
              <a:ahLst/>
              <a:cxnLst/>
              <a:rect l="0" t="0"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6" name="Rectangle 45"/>
            <p:cNvSpPr>
              <a:spLocks noChangeArrowheads="1"/>
            </p:cNvSpPr>
            <p:nvPr/>
          </p:nvSpPr>
          <p:spPr bwMode="auto">
            <a:xfrm>
              <a:off x="1228725" y="4662488"/>
              <a:ext cx="23813" cy="2181225"/>
            </a:xfrm>
            <a:prstGeom prst="rect">
              <a:avLst/>
            </a:prstGeom>
            <a:grpFill/>
            <a:ln>
              <a:noFill/>
            </a:ln>
          </p:spPr>
        </p:sp>
        <p:sp>
          <p:nvSpPr>
            <p:cNvPr id="47" name="Freeform 46"/>
            <p:cNvSpPr/>
            <p:nvPr/>
          </p:nvSpPr>
          <p:spPr bwMode="auto">
            <a:xfrm>
              <a:off x="1319213" y="5041900"/>
              <a:ext cx="371475" cy="1801813"/>
            </a:xfrm>
            <a:custGeom>
              <a:avLst/>
              <a:gdLst/>
              <a:ahLst/>
              <a:cxnLst/>
              <a:rect l="0" t="0"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48" name="Freeform 47"/>
            <p:cNvSpPr>
              <a:spLocks noEditPoints="1"/>
            </p:cNvSpPr>
            <p:nvPr/>
          </p:nvSpPr>
          <p:spPr bwMode="auto">
            <a:xfrm>
              <a:off x="1147763"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9" name="Freeform 48"/>
            <p:cNvSpPr/>
            <p:nvPr/>
          </p:nvSpPr>
          <p:spPr bwMode="auto">
            <a:xfrm>
              <a:off x="819150" y="3983038"/>
              <a:ext cx="347663" cy="2860675"/>
            </a:xfrm>
            <a:custGeom>
              <a:avLst/>
              <a:gdLst/>
              <a:ahLst/>
              <a:cxnLst/>
              <a:rect l="0" t="0" r="r" b="b"/>
              <a:pathLst>
                <a:path w="219" h="1802" extrusionOk="0">
                  <a:moveTo>
                    <a:pt x="219" y="1802"/>
                  </a:moveTo>
                  <a:lnTo>
                    <a:pt x="201" y="1802"/>
                  </a:lnTo>
                  <a:lnTo>
                    <a:pt x="201" y="1185"/>
                  </a:lnTo>
                  <a:lnTo>
                    <a:pt x="0" y="3"/>
                  </a:lnTo>
                  <a:lnTo>
                    <a:pt x="15" y="0"/>
                  </a:lnTo>
                  <a:lnTo>
                    <a:pt x="219" y="1185"/>
                  </a:lnTo>
                  <a:lnTo>
                    <a:pt x="219" y="1802"/>
                  </a:lnTo>
                  <a:close/>
                </a:path>
              </a:pathLst>
            </a:custGeom>
            <a:grpFill/>
            <a:ln>
              <a:noFill/>
            </a:ln>
          </p:spPr>
        </p:sp>
        <p:sp>
          <p:nvSpPr>
            <p:cNvPr id="50" name="Freeform 49"/>
            <p:cNvSpPr>
              <a:spLocks noEditPoints="1"/>
            </p:cNvSpPr>
            <p:nvPr/>
          </p:nvSpPr>
          <p:spPr bwMode="auto">
            <a:xfrm>
              <a:off x="728663" y="3806825"/>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1" name="Freeform 50"/>
            <p:cNvSpPr>
              <a:spLocks noEditPoints="1"/>
            </p:cNvSpPr>
            <p:nvPr/>
          </p:nvSpPr>
          <p:spPr bwMode="auto">
            <a:xfrm>
              <a:off x="1624013" y="4867274"/>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2" name="Freeform 51"/>
            <p:cNvSpPr/>
            <p:nvPr/>
          </p:nvSpPr>
          <p:spPr bwMode="auto">
            <a:xfrm>
              <a:off x="1404938" y="5422900"/>
              <a:ext cx="371475" cy="1425575"/>
            </a:xfrm>
            <a:custGeom>
              <a:avLst/>
              <a:gdLst/>
              <a:ahLst/>
              <a:cxnLst/>
              <a:rect l="0" t="0" r="r" b="b"/>
              <a:pathLst>
                <a:path w="234" h="898" extrusionOk="0">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3" name="Freeform 52"/>
            <p:cNvSpPr/>
            <p:nvPr/>
          </p:nvSpPr>
          <p:spPr bwMode="auto">
            <a:xfrm>
              <a:off x="1666875" y="5945188"/>
              <a:ext cx="152400" cy="912813"/>
            </a:xfrm>
            <a:custGeom>
              <a:avLst/>
              <a:gdLst/>
              <a:ahLst/>
              <a:cxnLst/>
              <a:rect l="0" t="0" r="r" b="b"/>
              <a:pathLst>
                <a:path w="96" h="575" extrusionOk="0">
                  <a:moveTo>
                    <a:pt x="15" y="575"/>
                  </a:moveTo>
                  <a:lnTo>
                    <a:pt x="0" y="569"/>
                  </a:lnTo>
                  <a:lnTo>
                    <a:pt x="81" y="383"/>
                  </a:lnTo>
                  <a:lnTo>
                    <a:pt x="81" y="0"/>
                  </a:lnTo>
                  <a:lnTo>
                    <a:pt x="96" y="0"/>
                  </a:lnTo>
                  <a:lnTo>
                    <a:pt x="96" y="386"/>
                  </a:lnTo>
                  <a:lnTo>
                    <a:pt x="15" y="575"/>
                  </a:lnTo>
                  <a:close/>
                </a:path>
              </a:pathLst>
            </a:custGeom>
            <a:grpFill/>
            <a:ln>
              <a:noFill/>
            </a:ln>
          </p:spPr>
        </p:sp>
        <p:sp>
          <p:nvSpPr>
            <p:cNvPr id="54" name="Freeform 53"/>
            <p:cNvSpPr>
              <a:spLocks noEditPoints="1"/>
            </p:cNvSpPr>
            <p:nvPr/>
          </p:nvSpPr>
          <p:spPr bwMode="auto">
            <a:xfrm>
              <a:off x="1709738" y="52466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5" name="Freeform 54"/>
            <p:cNvSpPr>
              <a:spLocks noEditPoints="1"/>
            </p:cNvSpPr>
            <p:nvPr/>
          </p:nvSpPr>
          <p:spPr bwMode="auto">
            <a:xfrm>
              <a:off x="1709738" y="5764212"/>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6" name="Freeform 55"/>
            <p:cNvSpPr/>
            <p:nvPr/>
          </p:nvSpPr>
          <p:spPr bwMode="auto">
            <a:xfrm>
              <a:off x="1766888" y="6330950"/>
              <a:ext cx="419100" cy="527050"/>
            </a:xfrm>
            <a:custGeom>
              <a:avLst/>
              <a:gdLst/>
              <a:ahLst/>
              <a:cxnLst/>
              <a:rect l="0" t="0" r="r" b="b"/>
              <a:pathLst>
                <a:path w="264" h="332" extrusionOk="0">
                  <a:moveTo>
                    <a:pt x="12" y="332"/>
                  </a:moveTo>
                  <a:lnTo>
                    <a:pt x="0" y="326"/>
                  </a:lnTo>
                  <a:lnTo>
                    <a:pt x="45" y="206"/>
                  </a:lnTo>
                  <a:lnTo>
                    <a:pt x="255" y="0"/>
                  </a:lnTo>
                  <a:lnTo>
                    <a:pt x="264" y="12"/>
                  </a:lnTo>
                  <a:lnTo>
                    <a:pt x="60" y="215"/>
                  </a:lnTo>
                  <a:lnTo>
                    <a:pt x="12" y="332"/>
                  </a:lnTo>
                  <a:close/>
                </a:path>
              </a:pathLst>
            </a:custGeom>
            <a:grpFill/>
            <a:ln>
              <a:noFill/>
            </a:ln>
          </p:spPr>
        </p:sp>
        <p:sp>
          <p:nvSpPr>
            <p:cNvPr id="57" name="Freeform 56"/>
            <p:cNvSpPr>
              <a:spLocks noEditPoints="1"/>
            </p:cNvSpPr>
            <p:nvPr/>
          </p:nvSpPr>
          <p:spPr bwMode="auto">
            <a:xfrm>
              <a:off x="2147888" y="6221413"/>
              <a:ext cx="157163" cy="147638"/>
            </a:xfrm>
            <a:custGeom>
              <a:avLst/>
              <a:gdLst/>
              <a:ahLst/>
              <a:cxnLst/>
              <a:rect l="0" t="0"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58" name="Freeform 57"/>
            <p:cNvSpPr/>
            <p:nvPr/>
          </p:nvSpPr>
          <p:spPr bwMode="auto">
            <a:xfrm>
              <a:off x="504825" y="9525"/>
              <a:ext cx="233363" cy="5103813"/>
            </a:xfrm>
            <a:custGeom>
              <a:avLst/>
              <a:gdLst/>
              <a:ahLst/>
              <a:cxnLst/>
              <a:rect l="0" t="0"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59" name="Freeform 58"/>
            <p:cNvSpPr>
              <a:spLocks noEditPoints="1"/>
            </p:cNvSpPr>
            <p:nvPr/>
          </p:nvSpPr>
          <p:spPr bwMode="auto">
            <a:xfrm>
              <a:off x="633413" y="5103813"/>
              <a:ext cx="185738" cy="185738"/>
            </a:xfrm>
            <a:custGeom>
              <a:avLst/>
              <a:gdLst/>
              <a:ahLst/>
              <a:cxnLst/>
              <a:rect l="0" t="0"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60" name="Title 1"/>
          <p:cNvSpPr>
            <a:spLocks noGrp="1"/>
          </p:cNvSpPr>
          <p:nvPr>
            <p:ph type="ctrTitle"/>
          </p:nvPr>
        </p:nvSpPr>
        <p:spPr bwMode="auto">
          <a:xfrm>
            <a:off x="1876424" y="1122363"/>
            <a:ext cx="8791575" cy="2387600"/>
          </a:xfrm>
        </p:spPr>
        <p:txBody>
          <a:bodyPr anchor="b">
            <a:normAutofit/>
          </a:bodyPr>
          <a:lstStyle>
            <a:lvl1pPr algn="l">
              <a:defRPr sz="4800"/>
            </a:lvl1pPr>
          </a:lstStyle>
          <a:p>
            <a:pPr>
              <a:defRPr/>
            </a:pPr>
            <a:r>
              <a:rPr lang="en-US"/>
              <a:t>Click to edit Master title style</a:t>
            </a:r>
          </a:p>
        </p:txBody>
      </p:sp>
      <p:sp>
        <p:nvSpPr>
          <p:cNvPr id="61" name="Subtitle 2"/>
          <p:cNvSpPr>
            <a:spLocks noGrp="1"/>
          </p:cNvSpPr>
          <p:nvPr>
            <p:ph type="subTitle" idx="1"/>
          </p:nvPr>
        </p:nvSpPr>
        <p:spPr bwMode="auto">
          <a:xfrm>
            <a:off x="1876424" y="3602038"/>
            <a:ext cx="8791575" cy="1655762"/>
          </a:xfrm>
        </p:spPr>
        <p:txBody>
          <a:bodyPr>
            <a:normAutofit/>
          </a:bodyPr>
          <a:lstStyle>
            <a:lvl1pPr marL="0" indent="0" algn="l">
              <a:buNone/>
              <a:defRPr sz="2000" cap="all">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62" name="Date Placeholder 3"/>
          <p:cNvSpPr>
            <a:spLocks noGrp="1"/>
          </p:cNvSpPr>
          <p:nvPr>
            <p:ph type="dt" sz="half" idx="10"/>
          </p:nvPr>
        </p:nvSpPr>
        <p:spPr bwMode="auto">
          <a:xfrm>
            <a:off x="7077511" y="5410201"/>
            <a:ext cx="2743200" cy="365125"/>
          </a:xfrm>
        </p:spPr>
        <p:txBody>
          <a:bodyPr/>
          <a:lstStyle/>
          <a:p>
            <a:pPr>
              <a:defRPr/>
            </a:pPr>
            <a:fld id="{48A87A34-81AB-432B-8DAE-1953F412C126}" type="datetimeFigureOut">
              <a:t>2018.12.10.</a:t>
            </a:fld>
            <a:endParaRPr lang="en-US"/>
          </a:p>
        </p:txBody>
      </p:sp>
      <p:sp>
        <p:nvSpPr>
          <p:cNvPr id="63" name="Footer Placeholder 4"/>
          <p:cNvSpPr>
            <a:spLocks noGrp="1"/>
          </p:cNvSpPr>
          <p:nvPr>
            <p:ph type="ftr" sz="quarter" idx="11"/>
          </p:nvPr>
        </p:nvSpPr>
        <p:spPr bwMode="auto">
          <a:xfrm>
            <a:off x="1876424" y="5410201"/>
            <a:ext cx="5124886" cy="365125"/>
          </a:xfrm>
        </p:spPr>
        <p:txBody>
          <a:bodyPr/>
          <a:lstStyle/>
          <a:p>
            <a:pPr>
              <a:defRPr/>
            </a:pPr>
            <a:endParaRPr lang="en-US"/>
          </a:p>
        </p:txBody>
      </p:sp>
      <p:sp>
        <p:nvSpPr>
          <p:cNvPr id="64" name="Slide Number Placeholder 5"/>
          <p:cNvSpPr>
            <a:spLocks noGrp="1"/>
          </p:cNvSpPr>
          <p:nvPr>
            <p:ph type="sldNum" sz="quarter" idx="12"/>
          </p:nvPr>
        </p:nvSpPr>
        <p:spPr bwMode="auto">
          <a:xfrm>
            <a:off x="9896911" y="5410199"/>
            <a:ext cx="771089" cy="365125"/>
          </a:xfrm>
        </p:spPr>
        <p:txBody>
          <a:bodyPr/>
          <a:lstStyle/>
          <a:p>
            <a:pPr>
              <a:defRPr/>
            </a:pPr>
            <a:fld id="{6D22F896-40B5-4ADD-8801-0D06FADFA095}" type="slidenum">
              <a:t>‹#›</a:t>
            </a:fld>
            <a:endParaRPr lang="en-US"/>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Panoramic 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0" y="4304664"/>
            <a:ext cx="9912355" cy="819355"/>
          </a:xfrm>
        </p:spPr>
        <p:txBody>
          <a:bodyPr anchor="b">
            <a:normAutofit/>
          </a:bodyPr>
          <a:lstStyle>
            <a:lvl1pPr>
              <a:defRPr sz="3200"/>
            </a:lvl1pPr>
          </a:lstStyle>
          <a:p>
            <a:pPr>
              <a:defRPr/>
            </a:pPr>
            <a:r>
              <a:rPr lang="en-US"/>
              <a:t>Click to edit Master title style</a:t>
            </a:r>
          </a:p>
        </p:txBody>
      </p:sp>
      <p:sp>
        <p:nvSpPr>
          <p:cNvPr id="5" name="Picture Placeholder 2"/>
          <p:cNvSpPr>
            <a:spLocks noGrp="1" noChangeAspect="1"/>
          </p:cNvSpPr>
          <p:nvPr>
            <p:ph type="pic" idx="1"/>
          </p:nvPr>
        </p:nvSpPr>
        <p:spPr bwMode="auto">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p:spPr>
        <p:txBody>
          <a:bodyPr vert="horz" lIns="91440" tIns="45720" rIns="91440" bIns="45720" rtlCol="0" anchor="t">
            <a:normAutofit/>
          </a:bodyPr>
          <a:lstStyle>
            <a:lvl1pPr>
              <a:buNone/>
              <a:defRPr lang="en-US" sz="3200"/>
            </a:lvl1pPr>
          </a:lstStyle>
          <a:p>
            <a:pPr marL="0" lvl="0" indent="0">
              <a:buNone/>
              <a:defRPr/>
            </a:pPr>
            <a:r>
              <a:rPr lang="en-US"/>
              <a:t>Click icon to add picture</a:t>
            </a:r>
          </a:p>
        </p:txBody>
      </p:sp>
      <p:sp>
        <p:nvSpPr>
          <p:cNvPr id="6" name="Text Placeholder 3"/>
          <p:cNvSpPr>
            <a:spLocks noGrp="1"/>
          </p:cNvSpPr>
          <p:nvPr>
            <p:ph type="body" sz="half" idx="2"/>
          </p:nvPr>
        </p:nvSpPr>
        <p:spPr bwMode="auto">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le and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56" y="609600"/>
            <a:ext cx="9905955" cy="3429000"/>
          </a:xfrm>
        </p:spPr>
        <p:txBody>
          <a:bodyPr anchor="ctr">
            <a:normAutofit/>
          </a:bodyPr>
          <a:lstStyle>
            <a:lvl1pPr>
              <a:defRPr sz="3600"/>
            </a:lvl1pPr>
          </a:lstStyle>
          <a:p>
            <a:pPr>
              <a:defRPr/>
            </a:pPr>
            <a:r>
              <a:rPr lang="en-US"/>
              <a:t>Click to edit Master title style</a:t>
            </a:r>
          </a:p>
        </p:txBody>
      </p:sp>
      <p:sp>
        <p:nvSpPr>
          <p:cNvPr id="5" name="Text Placeholder 3"/>
          <p:cNvSpPr>
            <a:spLocks noGrp="1"/>
          </p:cNvSpPr>
          <p:nvPr>
            <p:ph type="body" sz="half" idx="2"/>
          </p:nvPr>
        </p:nvSpPr>
        <p:spPr bwMode="auto">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6" name="Date Placeholder 4"/>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7" name="Footer Placeholder 5"/>
          <p:cNvSpPr>
            <a:spLocks noGrp="1"/>
          </p:cNvSpPr>
          <p:nvPr>
            <p:ph type="ftr" sz="quarter" idx="11"/>
          </p:nvPr>
        </p:nvSpPr>
        <p:spPr bwMode="auto"/>
        <p:txBody>
          <a:bodyPr/>
          <a:lstStyle/>
          <a:p>
            <a:pPr>
              <a:defRPr/>
            </a:pPr>
            <a:endParaRPr lang="en-US"/>
          </a:p>
        </p:txBody>
      </p:sp>
      <p:sp>
        <p:nvSpPr>
          <p:cNvPr id="8" name="Slide Number Placeholder 6"/>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Quot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446212" y="609599"/>
            <a:ext cx="9302752" cy="2748428"/>
          </a:xfrm>
        </p:spPr>
        <p:txBody>
          <a:bodyPr anchor="ctr">
            <a:normAutofit/>
          </a:bodyPr>
          <a:lstStyle>
            <a:lvl1pPr>
              <a:defRPr sz="3600"/>
            </a:lvl1pPr>
          </a:lstStyle>
          <a:p>
            <a:pPr>
              <a:defRPr/>
            </a:pPr>
            <a:r>
              <a:rPr lang="en-US"/>
              <a:t>Click to edit Master title style</a:t>
            </a:r>
          </a:p>
        </p:txBody>
      </p:sp>
      <p:sp>
        <p:nvSpPr>
          <p:cNvPr id="5" name="Text Placeholder 3"/>
          <p:cNvSpPr>
            <a:spLocks noGrp="1"/>
          </p:cNvSpPr>
          <p:nvPr>
            <p:ph type="body" sz="half" idx="13"/>
          </p:nvPr>
        </p:nvSpPr>
        <p:spPr bwMode="auto">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6" name="Text Placeholder 3"/>
          <p:cNvSpPr>
            <a:spLocks noGrp="1"/>
          </p:cNvSpPr>
          <p:nvPr>
            <p:ph type="body" sz="half" idx="2"/>
          </p:nvPr>
        </p:nvSpPr>
        <p:spPr bwMode="auto">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6D22F896-40B5-4ADD-8801-0D06FADFA095}" type="slidenum">
              <a:t>‹#›</a:t>
            </a:fld>
            <a:endParaRPr lang="en-US"/>
          </a:p>
        </p:txBody>
      </p:sp>
      <p:sp>
        <p:nvSpPr>
          <p:cNvPr id="10" name="TextBox 59"/>
          <p:cNvSpPr>
            <a:spLocks/>
          </p:cNvSpPr>
          <p:nvPr/>
        </p:nvSpPr>
        <p:spPr bwMode="auto">
          <a:xfrm>
            <a:off x="903512" y="732394"/>
            <a:ext cx="609600" cy="584775"/>
          </a:xfrm>
          <a:prstGeom prst="rect">
            <a:avLst/>
          </a:prstGeom>
        </p:spPr>
        <p:txBody>
          <a:bodyPr vert="horz" lIns="91440" tIns="45720" rIns="91440" bIns="45720" rtlCol="0" anchor="ctr">
            <a:noAutofit/>
          </a:bodyPr>
          <a:lstStyle>
            <a:lvl1pPr>
              <a:spcBef>
                <a:spcPts val="0"/>
              </a:spcBef>
              <a:buNone/>
              <a:defRPr sz="3200" b="0" cap="all">
                <a:ln w="3175" cmpd="sng">
                  <a:noFill/>
                </a:ln>
                <a:latin typeface="+mj-lt"/>
                <a:ea typeface="+mj-ea"/>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defRPr/>
            </a:pPr>
            <a:r>
              <a:rPr lang="en-US" sz="8000">
                <a:solidFill>
                  <a:schemeClr val="tx1"/>
                </a:solidFill>
              </a:rPr>
              <a:t>“</a:t>
            </a:r>
            <a:endParaRPr/>
          </a:p>
        </p:txBody>
      </p:sp>
      <p:sp>
        <p:nvSpPr>
          <p:cNvPr id="11" name="TextBox 60"/>
          <p:cNvSpPr>
            <a:spLocks/>
          </p:cNvSpPr>
          <p:nvPr/>
        </p:nvSpPr>
        <p:spPr bwMode="auto">
          <a:xfrm>
            <a:off x="10537370" y="2764972"/>
            <a:ext cx="609600" cy="584775"/>
          </a:xfrm>
          <a:prstGeom prst="rect">
            <a:avLst/>
          </a:prstGeom>
        </p:spPr>
        <p:txBody>
          <a:bodyPr vert="horz" lIns="91440" tIns="45720" rIns="91440" bIns="45720" rtlCol="0" anchor="ctr">
            <a:noAutofit/>
          </a:bodyPr>
          <a:lstStyle>
            <a:lvl1pPr>
              <a:spcBef>
                <a:spcPts val="0"/>
              </a:spcBef>
              <a:buNone/>
              <a:defRPr sz="3200" b="0" cap="all">
                <a:ln w="3175" cmpd="sng">
                  <a:noFill/>
                </a:ln>
                <a:latin typeface="+mj-lt"/>
                <a:ea typeface="+mj-ea"/>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defRPr/>
            </a:pPr>
            <a:r>
              <a:rPr lang="en-US" sz="8000">
                <a:solidFill>
                  <a:schemeClr val="tx1"/>
                </a:solidFill>
              </a:rPr>
              <a:t>”</a:t>
            </a:r>
            <a:endParaRP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Name Car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0" y="2134041"/>
            <a:ext cx="9906001" cy="2511835"/>
          </a:xfrm>
        </p:spPr>
        <p:txBody>
          <a:bodyPr anchor="b">
            <a:normAutofit/>
          </a:bodyPr>
          <a:lstStyle>
            <a:lvl1pPr>
              <a:defRPr sz="3600"/>
            </a:lvl1pPr>
          </a:lstStyle>
          <a:p>
            <a:pPr>
              <a:defRPr/>
            </a:pPr>
            <a:r>
              <a:rPr lang="en-US"/>
              <a:t>Click to edit Master title style</a:t>
            </a:r>
          </a:p>
        </p:txBody>
      </p:sp>
      <p:sp>
        <p:nvSpPr>
          <p:cNvPr id="5" name="Text Placeholder 3"/>
          <p:cNvSpPr>
            <a:spLocks noGrp="1"/>
          </p:cNvSpPr>
          <p:nvPr>
            <p:ph type="body" sz="half" idx="2"/>
          </p:nvPr>
        </p:nvSpPr>
        <p:spPr bwMode="auto">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6" name="Date Placeholder 4"/>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7" name="Footer Placeholder 5"/>
          <p:cNvSpPr>
            <a:spLocks noGrp="1"/>
          </p:cNvSpPr>
          <p:nvPr>
            <p:ph type="ftr" sz="quarter" idx="11"/>
          </p:nvPr>
        </p:nvSpPr>
        <p:spPr bwMode="auto"/>
        <p:txBody>
          <a:bodyPr/>
          <a:lstStyle/>
          <a:p>
            <a:pPr>
              <a:defRPr/>
            </a:pPr>
            <a:endParaRPr lang="en-US"/>
          </a:p>
        </p:txBody>
      </p:sp>
      <p:sp>
        <p:nvSpPr>
          <p:cNvPr id="8" name="Slide Number Placeholder 6"/>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3 Colum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3" y="609600"/>
            <a:ext cx="9905998" cy="1905000"/>
          </a:xfrm>
        </p:spPr>
        <p:txBody>
          <a:bodyPr/>
          <a:lstStyle/>
          <a:p>
            <a:pPr>
              <a:defRPr/>
            </a:pPr>
            <a:r>
              <a:rPr lang="en-US"/>
              <a:t>Click to edit Master title style</a:t>
            </a:r>
          </a:p>
        </p:txBody>
      </p:sp>
      <p:sp>
        <p:nvSpPr>
          <p:cNvPr id="5" name="Text Placeholder 2"/>
          <p:cNvSpPr>
            <a:spLocks noGrp="1"/>
          </p:cNvSpPr>
          <p:nvPr>
            <p:ph type="body" idx="1"/>
          </p:nvPr>
        </p:nvSpPr>
        <p:spPr bwMode="auto">
          <a:xfrm>
            <a:off x="1141410" y="2674463"/>
            <a:ext cx="3196899" cy="685800"/>
          </a:xfrm>
        </p:spPr>
        <p:txBody>
          <a:bodyPr anchor="b">
            <a:noAutofit/>
          </a:bodyPr>
          <a:lstStyle>
            <a:lvl1pPr marL="0" indent="0">
              <a:lnSpc>
                <a:spcPct val="90000"/>
              </a:lnSpc>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Text Placeholder 3"/>
          <p:cNvSpPr>
            <a:spLocks noGrp="1"/>
          </p:cNvSpPr>
          <p:nvPr>
            <p:ph type="body" sz="half" idx="15"/>
          </p:nvPr>
        </p:nvSpPr>
        <p:spPr bwMode="auto">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Text Placeholder 4"/>
          <p:cNvSpPr>
            <a:spLocks noGrp="1"/>
          </p:cNvSpPr>
          <p:nvPr>
            <p:ph type="body" sz="quarter" idx="3"/>
          </p:nvPr>
        </p:nvSpPr>
        <p:spPr bwMode="auto">
          <a:xfrm>
            <a:off x="4514766" y="2677635"/>
            <a:ext cx="3184384" cy="685800"/>
          </a:xfrm>
        </p:spPr>
        <p:txBody>
          <a:bodyPr anchor="b">
            <a:noAutofit/>
          </a:bodyPr>
          <a:lstStyle>
            <a:lvl1pPr marL="0" indent="0">
              <a:lnSpc>
                <a:spcPct val="90000"/>
              </a:lnSpc>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Text Placeholder 3"/>
          <p:cNvSpPr>
            <a:spLocks noGrp="1"/>
          </p:cNvSpPr>
          <p:nvPr>
            <p:ph type="body" sz="half" idx="16"/>
          </p:nvPr>
        </p:nvSpPr>
        <p:spPr bwMode="auto">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9" name="Text Placeholder 4"/>
          <p:cNvSpPr>
            <a:spLocks noGrp="1"/>
          </p:cNvSpPr>
          <p:nvPr>
            <p:ph type="body" sz="quarter" idx="13"/>
          </p:nvPr>
        </p:nvSpPr>
        <p:spPr bwMode="auto">
          <a:xfrm>
            <a:off x="7852442" y="2674463"/>
            <a:ext cx="3194968" cy="685800"/>
          </a:xfrm>
        </p:spPr>
        <p:txBody>
          <a:bodyPr anchor="b">
            <a:noAutofit/>
          </a:bodyPr>
          <a:lstStyle>
            <a:lvl1pPr marL="0" indent="0">
              <a:lnSpc>
                <a:spcPct val="90000"/>
              </a:lnSpc>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0" name="Text Placeholder 3"/>
          <p:cNvSpPr>
            <a:spLocks noGrp="1"/>
          </p:cNvSpPr>
          <p:nvPr>
            <p:ph type="body" sz="half" idx="17"/>
          </p:nvPr>
        </p:nvSpPr>
        <p:spPr bwMode="auto">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11" name="Date Placeholder 2"/>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12" name="Footer Placeholder 3"/>
          <p:cNvSpPr>
            <a:spLocks noGrp="1"/>
          </p:cNvSpPr>
          <p:nvPr>
            <p:ph type="ftr" sz="quarter" idx="11"/>
          </p:nvPr>
        </p:nvSpPr>
        <p:spPr bwMode="auto"/>
        <p:txBody>
          <a:bodyPr/>
          <a:lstStyle/>
          <a:p>
            <a:pPr>
              <a:defRPr/>
            </a:pPr>
            <a:endParaRPr lang="en-US"/>
          </a:p>
        </p:txBody>
      </p:sp>
      <p:sp>
        <p:nvSpPr>
          <p:cNvPr id="13" name="Slide Number Placeholder 4"/>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3 Picture Colum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1" y="609600"/>
            <a:ext cx="9905999" cy="1905000"/>
          </a:xfrm>
        </p:spPr>
        <p:txBody>
          <a:bodyPr/>
          <a:lstStyle/>
          <a:p>
            <a:pPr>
              <a:defRPr/>
            </a:pPr>
            <a:r>
              <a:rPr lang="en-US"/>
              <a:t>Click to edit Master title style</a:t>
            </a:r>
          </a:p>
        </p:txBody>
      </p:sp>
      <p:sp>
        <p:nvSpPr>
          <p:cNvPr id="5" name="Text Placeholder 2"/>
          <p:cNvSpPr>
            <a:spLocks noGrp="1"/>
          </p:cNvSpPr>
          <p:nvPr>
            <p:ph type="body" idx="1"/>
          </p:nvPr>
        </p:nvSpPr>
        <p:spPr bwMode="auto">
          <a:xfrm>
            <a:off x="1141413" y="4404596"/>
            <a:ext cx="3195240" cy="576262"/>
          </a:xfrm>
        </p:spPr>
        <p:txBody>
          <a:bodyPr anchor="b">
            <a:noAutofit/>
          </a:bodyPr>
          <a:lstStyle>
            <a:lvl1pPr marL="0" indent="0">
              <a:lnSpc>
                <a:spcPct val="90000"/>
              </a:lnSpc>
              <a:buNone/>
              <a:defRPr sz="20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Picture Placeholder 2"/>
          <p:cNvSpPr>
            <a:spLocks noGrp="1" noChangeAspect="1"/>
          </p:cNvSpPr>
          <p:nvPr>
            <p:ph type="pic" idx="15"/>
          </p:nvPr>
        </p:nvSpPr>
        <p:spPr bwMode="auto">
          <a:xfrm>
            <a:off x="1141413" y="2666998"/>
            <a:ext cx="3195240" cy="1524000"/>
          </a:xfrm>
          <a:prstGeom prst="round2DiagRect">
            <a:avLst>
              <a:gd name="adj1" fmla="val 16667"/>
              <a:gd name="adj2" fmla="val 0"/>
            </a:avLst>
          </a:prstGeom>
          <a:ln w="19050" cap="sq">
            <a:solidFill>
              <a:schemeClr val="tx2">
                <a:lumMod val="60000"/>
                <a:lumOff val="40000"/>
                <a:alpha val="60000"/>
              </a:schemeClr>
            </a:solidFill>
            <a:miter lim="800000"/>
          </a:ln>
        </p:spPr>
        <p:txBody>
          <a:bodyPr vert="horz" lIns="91440" tIns="45720" rIns="91440" bIns="45720" rtlCol="0" anchor="t">
            <a:normAutofit/>
          </a:bodyPr>
          <a:lstStyle>
            <a:lvl1pPr>
              <a:buNone/>
              <a:defRPr lang="en-US" sz="2000"/>
            </a:lvl1pPr>
          </a:lstStyle>
          <a:p>
            <a:pPr marL="0" lvl="0" indent="0">
              <a:buNone/>
              <a:defRPr/>
            </a:pPr>
            <a:r>
              <a:rPr lang="en-US"/>
              <a:t>Click icon to add picture</a:t>
            </a:r>
          </a:p>
        </p:txBody>
      </p:sp>
      <p:sp>
        <p:nvSpPr>
          <p:cNvPr id="7" name="Text Placeholder 3"/>
          <p:cNvSpPr>
            <a:spLocks noGrp="1"/>
          </p:cNvSpPr>
          <p:nvPr>
            <p:ph type="body" sz="half" idx="18"/>
          </p:nvPr>
        </p:nvSpPr>
        <p:spPr bwMode="auto">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8" name="Text Placeholder 4"/>
          <p:cNvSpPr>
            <a:spLocks noGrp="1"/>
          </p:cNvSpPr>
          <p:nvPr>
            <p:ph type="body" sz="quarter" idx="3"/>
          </p:nvPr>
        </p:nvSpPr>
        <p:spPr bwMode="auto">
          <a:xfrm>
            <a:off x="4489053" y="4404596"/>
            <a:ext cx="3200400" cy="576262"/>
          </a:xfrm>
        </p:spPr>
        <p:txBody>
          <a:bodyPr anchor="b">
            <a:noAutofit/>
          </a:bodyPr>
          <a:lstStyle>
            <a:lvl1pPr marL="0" indent="0">
              <a:lnSpc>
                <a:spcPct val="90000"/>
              </a:lnSpc>
              <a:buNone/>
              <a:defRPr sz="20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9" name="Picture Placeholder 2"/>
          <p:cNvSpPr>
            <a:spLocks noGrp="1" noChangeAspect="1"/>
          </p:cNvSpPr>
          <p:nvPr>
            <p:ph type="pic" idx="21"/>
          </p:nvPr>
        </p:nvSpPr>
        <p:spPr bwMode="auto">
          <a:xfrm>
            <a:off x="4489053" y="2666998"/>
            <a:ext cx="3198940" cy="1524000"/>
          </a:xfrm>
          <a:prstGeom prst="round2DiagRect">
            <a:avLst>
              <a:gd name="adj1" fmla="val 16667"/>
              <a:gd name="adj2" fmla="val 0"/>
            </a:avLst>
          </a:prstGeom>
          <a:ln w="19050" cap="sq">
            <a:solidFill>
              <a:schemeClr val="tx2">
                <a:lumMod val="60000"/>
                <a:lumOff val="40000"/>
                <a:alpha val="60000"/>
              </a:schemeClr>
            </a:solidFill>
            <a:miter lim="800000"/>
          </a:ln>
        </p:spPr>
        <p:txBody>
          <a:bodyPr vert="horz" lIns="91440" tIns="45720" rIns="91440" bIns="45720" rtlCol="0" anchor="t">
            <a:normAutofit/>
          </a:bodyPr>
          <a:lstStyle>
            <a:lvl1pPr>
              <a:buNone/>
              <a:defRPr lang="en-US" sz="2000"/>
            </a:lvl1pPr>
          </a:lstStyle>
          <a:p>
            <a:pPr marL="0" lvl="0" indent="0">
              <a:buNone/>
              <a:defRPr/>
            </a:pPr>
            <a:r>
              <a:rPr lang="en-US"/>
              <a:t>Click icon to add picture</a:t>
            </a:r>
          </a:p>
        </p:txBody>
      </p:sp>
      <p:sp>
        <p:nvSpPr>
          <p:cNvPr id="10" name="Text Placeholder 3"/>
          <p:cNvSpPr>
            <a:spLocks noGrp="1"/>
          </p:cNvSpPr>
          <p:nvPr>
            <p:ph type="body" sz="half" idx="19"/>
          </p:nvPr>
        </p:nvSpPr>
        <p:spPr bwMode="auto">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11" name="Text Placeholder 4"/>
          <p:cNvSpPr>
            <a:spLocks noGrp="1"/>
          </p:cNvSpPr>
          <p:nvPr>
            <p:ph type="body" sz="quarter" idx="13"/>
          </p:nvPr>
        </p:nvSpPr>
        <p:spPr bwMode="auto">
          <a:xfrm>
            <a:off x="7852567" y="4404595"/>
            <a:ext cx="3190741" cy="576262"/>
          </a:xfrm>
        </p:spPr>
        <p:txBody>
          <a:bodyPr anchor="b">
            <a:noAutofit/>
          </a:bodyPr>
          <a:lstStyle>
            <a:lvl1pPr marL="0" indent="0">
              <a:lnSpc>
                <a:spcPct val="90000"/>
              </a:lnSpc>
              <a:buNone/>
              <a:defRPr sz="20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2" name="Picture Placeholder 2"/>
          <p:cNvSpPr>
            <a:spLocks noGrp="1" noChangeAspect="1"/>
          </p:cNvSpPr>
          <p:nvPr>
            <p:ph type="pic" idx="22"/>
          </p:nvPr>
        </p:nvSpPr>
        <p:spPr bwMode="auto">
          <a:xfrm>
            <a:off x="7852442" y="2666998"/>
            <a:ext cx="3194969" cy="1524000"/>
          </a:xfrm>
          <a:prstGeom prst="round2DiagRect">
            <a:avLst>
              <a:gd name="adj1" fmla="val 16667"/>
              <a:gd name="adj2" fmla="val 0"/>
            </a:avLst>
          </a:prstGeom>
          <a:ln w="19050" cap="sq">
            <a:solidFill>
              <a:schemeClr val="tx2">
                <a:lumMod val="60000"/>
                <a:lumOff val="40000"/>
                <a:alpha val="60000"/>
              </a:schemeClr>
            </a:solidFill>
            <a:miter lim="800000"/>
          </a:ln>
        </p:spPr>
        <p:txBody>
          <a:bodyPr vert="horz" lIns="91440" tIns="45720" rIns="91440" bIns="45720" rtlCol="0" anchor="t">
            <a:normAutofit/>
          </a:bodyPr>
          <a:lstStyle>
            <a:lvl1pPr>
              <a:buNone/>
              <a:defRPr lang="en-US" sz="2000"/>
            </a:lvl1pPr>
          </a:lstStyle>
          <a:p>
            <a:pPr marL="0" lvl="0" indent="0">
              <a:buNone/>
              <a:defRPr/>
            </a:pPr>
            <a:r>
              <a:rPr lang="en-US"/>
              <a:t>Click icon to add picture</a:t>
            </a:r>
          </a:p>
        </p:txBody>
      </p:sp>
      <p:sp>
        <p:nvSpPr>
          <p:cNvPr id="13" name="Text Placeholder 3"/>
          <p:cNvSpPr>
            <a:spLocks noGrp="1"/>
          </p:cNvSpPr>
          <p:nvPr>
            <p:ph type="body" sz="half" idx="20"/>
          </p:nvPr>
        </p:nvSpPr>
        <p:spPr bwMode="auto">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14" name="Date Placeholder 2"/>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15" name="Footer Placeholder 3"/>
          <p:cNvSpPr>
            <a:spLocks noGrp="1"/>
          </p:cNvSpPr>
          <p:nvPr>
            <p:ph type="ftr" sz="quarter" idx="11"/>
          </p:nvPr>
        </p:nvSpPr>
        <p:spPr bwMode="auto"/>
        <p:txBody>
          <a:bodyPr/>
          <a:lstStyle/>
          <a:p>
            <a:pPr>
              <a:defRPr/>
            </a:pPr>
            <a:endParaRPr lang="en-US"/>
          </a:p>
        </p:txBody>
      </p:sp>
      <p:sp>
        <p:nvSpPr>
          <p:cNvPr id="16" name="Slide Number Placeholder 4"/>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Vertical Text Placeholder 2"/>
          <p:cNvSpPr>
            <a:spLocks noGrp="1"/>
          </p:cNvSpPr>
          <p:nvPr>
            <p:ph type="body" orient="vert" idx="1"/>
          </p:nvPr>
        </p:nvSpPr>
        <p:spPr bwMode="auto"/>
        <p:txBody>
          <a:bodyPr vert="eaVert" ancho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Date Placeholder 3"/>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9042400" y="609599"/>
            <a:ext cx="2005011" cy="5181601"/>
          </a:xfrm>
        </p:spPr>
        <p:txBody>
          <a:bodyPr vert="eaVert"/>
          <a:lstStyle/>
          <a:p>
            <a:pPr>
              <a:defRPr/>
            </a:pPr>
            <a:r>
              <a:rPr lang="en-US"/>
              <a:t>Click to edit Master title style</a:t>
            </a:r>
          </a:p>
        </p:txBody>
      </p:sp>
      <p:sp>
        <p:nvSpPr>
          <p:cNvPr id="5" name="Vertical Text Placeholder 2"/>
          <p:cNvSpPr>
            <a:spLocks noGrp="1"/>
          </p:cNvSpPr>
          <p:nvPr>
            <p:ph type="body" orient="vert" idx="1"/>
          </p:nvPr>
        </p:nvSpPr>
        <p:spPr bwMode="auto">
          <a:xfrm>
            <a:off x="1141410" y="609599"/>
            <a:ext cx="7748590" cy="5181601"/>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Date Placeholder 3"/>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Date Placeholder 3"/>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1" y="1419226"/>
            <a:ext cx="9906000" cy="2852737"/>
          </a:xfrm>
        </p:spPr>
        <p:txBody>
          <a:bodyPr anchor="b">
            <a:normAutofit/>
          </a:bodyPr>
          <a:lstStyle>
            <a:lvl1pPr>
              <a:defRPr sz="3600"/>
            </a:lvl1pPr>
          </a:lstStyle>
          <a:p>
            <a:pPr>
              <a:defRPr/>
            </a:pPr>
            <a:r>
              <a:rPr lang="en-US"/>
              <a:t>Click to edit Master title style</a:t>
            </a:r>
          </a:p>
        </p:txBody>
      </p:sp>
      <p:sp>
        <p:nvSpPr>
          <p:cNvPr id="5" name="Text Placeholder 2"/>
          <p:cNvSpPr>
            <a:spLocks noGrp="1"/>
          </p:cNvSpPr>
          <p:nvPr>
            <p:ph type="body" idx="1"/>
          </p:nvPr>
        </p:nvSpPr>
        <p:spPr bwMode="auto">
          <a:xfrm>
            <a:off x="1141411" y="4424362"/>
            <a:ext cx="9906000" cy="1374776"/>
          </a:xfrm>
        </p:spPr>
        <p:txBody>
          <a:bodyPr>
            <a:normAutofit/>
          </a:bodyPr>
          <a:lstStyle>
            <a:lvl1pPr marL="0" indent="0">
              <a:buNone/>
              <a:defRPr sz="1800" cap="all">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Content Placeholder 2"/>
          <p:cNvSpPr>
            <a:spLocks noGrp="1"/>
          </p:cNvSpPr>
          <p:nvPr>
            <p:ph sz="half" idx="1"/>
          </p:nvPr>
        </p:nvSpPr>
        <p:spPr bwMode="auto">
          <a:xfrm>
            <a:off x="1141410" y="2249486"/>
            <a:ext cx="4878389" cy="3541714"/>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Content Placeholder 3"/>
          <p:cNvSpPr>
            <a:spLocks noGrp="1"/>
          </p:cNvSpPr>
          <p:nvPr>
            <p:ph sz="half" idx="2"/>
          </p:nvPr>
        </p:nvSpPr>
        <p:spPr bwMode="auto">
          <a:xfrm>
            <a:off x="6172200" y="2249486"/>
            <a:ext cx="4875211" cy="3541714"/>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4"/>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1" y="619126"/>
            <a:ext cx="9906000" cy="1477961"/>
          </a:xfrm>
        </p:spPr>
        <p:txBody>
          <a:bodyPr/>
          <a:lstStyle/>
          <a:p>
            <a:pPr>
              <a:defRPr/>
            </a:pPr>
            <a:r>
              <a:rPr lang="en-US"/>
              <a:t>Click to edit Master title style</a:t>
            </a:r>
          </a:p>
        </p:txBody>
      </p:sp>
      <p:sp>
        <p:nvSpPr>
          <p:cNvPr id="5" name="Text Placeholder 2"/>
          <p:cNvSpPr>
            <a:spLocks noGrp="1"/>
          </p:cNvSpPr>
          <p:nvPr>
            <p:ph type="body" idx="1"/>
          </p:nvPr>
        </p:nvSpPr>
        <p:spPr bwMode="auto">
          <a:xfrm>
            <a:off x="1370019" y="2249486"/>
            <a:ext cx="4649783" cy="823912"/>
          </a:xfrm>
        </p:spPr>
        <p:txBody>
          <a:bodyPr anchor="b"/>
          <a:lstStyle>
            <a:lvl1pPr marL="0" indent="0">
              <a:lnSpc>
                <a:spcPct val="90000"/>
              </a:lnSpc>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1141410" y="3073397"/>
            <a:ext cx="4878390" cy="271780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Text Placeholder 4"/>
          <p:cNvSpPr>
            <a:spLocks noGrp="1"/>
          </p:cNvSpPr>
          <p:nvPr>
            <p:ph type="body" sz="quarter" idx="3"/>
          </p:nvPr>
        </p:nvSpPr>
        <p:spPr bwMode="auto">
          <a:xfrm>
            <a:off x="6400808" y="2249485"/>
            <a:ext cx="4646602" cy="823912"/>
          </a:xfrm>
        </p:spPr>
        <p:txBody>
          <a:bodyPr anchor="b"/>
          <a:lstStyle>
            <a:lvl1pPr marL="0" indent="0">
              <a:lnSpc>
                <a:spcPct val="90000"/>
              </a:lnSpc>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3073397"/>
            <a:ext cx="4875210" cy="271780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9" name="Date Placeholder 6"/>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10" name="Footer Placeholder 7"/>
          <p:cNvSpPr>
            <a:spLocks noGrp="1"/>
          </p:cNvSpPr>
          <p:nvPr>
            <p:ph type="ftr" sz="quarter" idx="11"/>
          </p:nvPr>
        </p:nvSpPr>
        <p:spPr bwMode="auto"/>
        <p:txBody>
          <a:bodyPr/>
          <a:lstStyle/>
          <a:p>
            <a:pPr>
              <a:defRPr/>
            </a:pPr>
            <a:endParaRPr lang="en-US"/>
          </a:p>
        </p:txBody>
      </p:sp>
      <p:sp>
        <p:nvSpPr>
          <p:cNvPr id="11" name="Slide Number Placeholder 8"/>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Date Placeholder 2"/>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6" name="Footer Placeholder 3"/>
          <p:cNvSpPr>
            <a:spLocks noGrp="1"/>
          </p:cNvSpPr>
          <p:nvPr>
            <p:ph type="ftr" sz="quarter" idx="11"/>
          </p:nvPr>
        </p:nvSpPr>
        <p:spPr bwMode="auto"/>
        <p:txBody>
          <a:bodyPr/>
          <a:lstStyle/>
          <a:p>
            <a:pPr>
              <a:defRPr/>
            </a:pPr>
            <a:endParaRPr lang="en-US"/>
          </a:p>
        </p:txBody>
      </p:sp>
      <p:sp>
        <p:nvSpPr>
          <p:cNvPr id="7" name="Slide Number Placeholder 4"/>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5" name="Footer Placeholder 2"/>
          <p:cNvSpPr>
            <a:spLocks noGrp="1"/>
          </p:cNvSpPr>
          <p:nvPr>
            <p:ph type="ftr" sz="quarter" idx="11"/>
          </p:nvPr>
        </p:nvSpPr>
        <p:spPr bwMode="auto"/>
        <p:txBody>
          <a:bodyPr/>
          <a:lstStyle/>
          <a:p>
            <a:pPr>
              <a:defRPr/>
            </a:pPr>
            <a:endParaRPr lang="en-US"/>
          </a:p>
        </p:txBody>
      </p:sp>
      <p:sp>
        <p:nvSpPr>
          <p:cNvPr id="6" name="Slide Number Placeholder 3"/>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6705" y="609601"/>
            <a:ext cx="3856037" cy="1639883"/>
          </a:xfrm>
        </p:spPr>
        <p:txBody>
          <a:bodyPr anchor="b"/>
          <a:lstStyle>
            <a:lvl1pPr>
              <a:defRPr sz="3200"/>
            </a:lvl1pPr>
          </a:lstStyle>
          <a:p>
            <a:pPr>
              <a:defRPr/>
            </a:pPr>
            <a:r>
              <a:rPr lang="en-US"/>
              <a:t>Click to edit Master title style</a:t>
            </a:r>
          </a:p>
        </p:txBody>
      </p:sp>
      <p:sp>
        <p:nvSpPr>
          <p:cNvPr id="5" name="Content Placeholder 2"/>
          <p:cNvSpPr>
            <a:spLocks noGrp="1"/>
          </p:cNvSpPr>
          <p:nvPr>
            <p:ph idx="1"/>
          </p:nvPr>
        </p:nvSpPr>
        <p:spPr bwMode="auto">
          <a:xfrm>
            <a:off x="5156200" y="592666"/>
            <a:ext cx="5891209" cy="5198534"/>
          </a:xfrm>
        </p:spPr>
        <p:txBody>
          <a:bodyPr anchor="ct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Text Placeholder 3"/>
          <p:cNvSpPr>
            <a:spLocks noGrp="1"/>
          </p:cNvSpPr>
          <p:nvPr>
            <p:ph type="body" sz="half" idx="2"/>
          </p:nvPr>
        </p:nvSpPr>
        <p:spPr bwMode="auto">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3" y="609600"/>
            <a:ext cx="5934508" cy="1639886"/>
          </a:xfrm>
        </p:spPr>
        <p:txBody>
          <a:bodyPr anchor="b"/>
          <a:lstStyle>
            <a:lvl1pPr>
              <a:defRPr sz="3200"/>
            </a:lvl1pPr>
          </a:lstStyle>
          <a:p>
            <a:pPr>
              <a:defRPr/>
            </a:pPr>
            <a:r>
              <a:rPr lang="en-US"/>
              <a:t>Click to edit Master title style</a:t>
            </a:r>
          </a:p>
        </p:txBody>
      </p:sp>
      <p:sp>
        <p:nvSpPr>
          <p:cNvPr id="5" name="Picture Placeholder 2"/>
          <p:cNvSpPr>
            <a:spLocks noGrp="1" noChangeAspect="1"/>
          </p:cNvSpPr>
          <p:nvPr>
            <p:ph type="pic" idx="1"/>
          </p:nvPr>
        </p:nvSpPr>
        <p:spPr bwMode="auto">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p>
        </p:txBody>
      </p:sp>
      <p:sp>
        <p:nvSpPr>
          <p:cNvPr id="6" name="Text Placeholder 3"/>
          <p:cNvSpPr>
            <a:spLocks noGrp="1"/>
          </p:cNvSpPr>
          <p:nvPr>
            <p:ph type="body" sz="half" idx="2"/>
          </p:nvPr>
        </p:nvSpPr>
        <p:spPr bwMode="auto">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48A87A34-81AB-432B-8DAE-1953F412C126}" type="datetimeFigureOut">
              <a:t>2018.12.10.</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6D22F896-40B5-4ADD-8801-0D06FADFA095}" type="slidenum">
              <a:t>‹#›</a:t>
            </a:fld>
            <a:endParaRPr lang="en-US"/>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mt="58999"/>
          </a:blip>
          <a:stretch/>
        </a:blipFill>
        <a:effectLst/>
      </p:bgPr>
    </p:bg>
    <p:spTree>
      <p:nvGrpSpPr>
        <p:cNvPr id="1" name=""/>
        <p:cNvGrpSpPr/>
        <p:nvPr/>
      </p:nvGrpSpPr>
      <p:grpSpPr bwMode="auto">
        <a:xfrm>
          <a:off x="0" y="0"/>
          <a:ext cx="0" cy="0"/>
          <a:chOff x="0" y="0"/>
          <a:chExt cx="0" cy="0"/>
        </a:xfrm>
      </p:grpSpPr>
      <p:pic>
        <p:nvPicPr>
          <p:cNvPr id="4" name="Picture 2" descr="\\DROBO-FS\QuickDrops\JB\PPTX NG\Droplets\LightingOverlay.png"/>
          <p:cNvPicPr>
            <a:picLocks noChangeAspect="1" noChangeArrowheads="1"/>
          </p:cNvPicPr>
          <p:nvPr/>
        </p:nvPicPr>
        <p:blipFill>
          <a:blip r:embed="rId20"/>
          <a:stretch/>
        </p:blipFill>
        <p:spPr bwMode="auto">
          <a:xfrm>
            <a:off x="0" y="-1"/>
            <a:ext cx="12192003" cy="6858001"/>
          </a:xfrm>
          <a:prstGeom prst="rect">
            <a:avLst/>
          </a:prstGeom>
          <a:noFill/>
        </p:spPr>
      </p:pic>
      <p:grpSp>
        <p:nvGrpSpPr>
          <p:cNvPr id="5" name="Group 7"/>
          <p:cNvGrpSpPr/>
          <p:nvPr/>
        </p:nvGrpSpPr>
        <p:grpSpPr bwMode="auto">
          <a:xfrm>
            <a:off x="-14288" y="0"/>
            <a:ext cx="12053888" cy="6858001"/>
            <a:chOff x="-14288" y="0"/>
            <a:chExt cx="12053888" cy="6858001"/>
          </a:xfrm>
        </p:grpSpPr>
        <p:grpSp>
          <p:nvGrpSpPr>
            <p:cNvPr id="6" name="Group 8"/>
            <p:cNvGrpSpPr/>
            <p:nvPr/>
          </p:nvGrpSpPr>
          <p:grpSpPr bwMode="auto">
            <a:xfrm>
              <a:off x="-14288" y="0"/>
              <a:ext cx="1220788" cy="6858001"/>
              <a:chOff x="-14288" y="0"/>
              <a:chExt cx="1220788" cy="6858001"/>
            </a:xfrm>
            <a:gradFill>
              <a:gsLst>
                <a:gs pos="0">
                  <a:schemeClr val="tx2"/>
                </a:gs>
                <a:gs pos="100000">
                  <a:schemeClr val="bg2">
                    <a:lumMod val="60000"/>
                    <a:lumOff val="40000"/>
                  </a:schemeClr>
                </a:gs>
              </a:gsLst>
              <a:lin ang="5400000" scaled="0"/>
            </a:gradFill>
          </p:grpSpPr>
          <p:sp>
            <p:nvSpPr>
              <p:cNvPr id="7" name="Rectangle 5"/>
              <p:cNvSpPr>
                <a:spLocks noChangeArrowheads="1"/>
              </p:cNvSpPr>
              <p:nvPr/>
            </p:nvSpPr>
            <p:spPr bwMode="auto">
              <a:xfrm>
                <a:off x="114300" y="4763"/>
                <a:ext cx="23813" cy="2181225"/>
              </a:xfrm>
              <a:prstGeom prst="rect">
                <a:avLst/>
              </a:prstGeom>
              <a:grpFill/>
              <a:ln>
                <a:noFill/>
              </a:ln>
            </p:spPr>
          </p:sp>
          <p:sp>
            <p:nvSpPr>
              <p:cNvPr id="8" name="Freeform 6"/>
              <p:cNvSpPr>
                <a:spLocks noEditPoints="1"/>
              </p:cNvSpPr>
              <p:nvPr/>
            </p:nvSpPr>
            <p:spPr bwMode="auto">
              <a:xfrm>
                <a:off x="33337" y="21764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9" name="Freeform 7"/>
              <p:cNvSpPr>
                <a:spLocks noEditPoints="1"/>
              </p:cNvSpPr>
              <p:nvPr/>
            </p:nvSpPr>
            <p:spPr bwMode="auto">
              <a:xfrm>
                <a:off x="28575" y="402113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 name="Freeform 8"/>
              <p:cNvSpPr/>
              <p:nvPr/>
            </p:nvSpPr>
            <p:spPr bwMode="auto">
              <a:xfrm>
                <a:off x="200025" y="4763"/>
                <a:ext cx="369888" cy="1811338"/>
              </a:xfrm>
              <a:custGeom>
                <a:avLst/>
                <a:gdLst/>
                <a:ahLst/>
                <a:cxnLst/>
                <a:rect l="0" t="0" r="r" b="b"/>
                <a:pathLst>
                  <a:path w="233" h="1141" extrusionOk="0">
                    <a:moveTo>
                      <a:pt x="218" y="1141"/>
                    </a:moveTo>
                    <a:lnTo>
                      <a:pt x="0" y="626"/>
                    </a:lnTo>
                    <a:lnTo>
                      <a:pt x="0" y="0"/>
                    </a:lnTo>
                    <a:lnTo>
                      <a:pt x="15" y="0"/>
                    </a:lnTo>
                    <a:lnTo>
                      <a:pt x="15" y="623"/>
                    </a:lnTo>
                    <a:lnTo>
                      <a:pt x="233" y="1135"/>
                    </a:lnTo>
                    <a:lnTo>
                      <a:pt x="218" y="1141"/>
                    </a:lnTo>
                    <a:close/>
                  </a:path>
                </a:pathLst>
              </a:custGeom>
              <a:grpFill/>
              <a:ln>
                <a:noFill/>
              </a:ln>
            </p:spPr>
          </p:sp>
          <p:sp>
            <p:nvSpPr>
              <p:cNvPr id="11" name="Freeform 9"/>
              <p:cNvSpPr>
                <a:spLocks noEditPoints="1"/>
              </p:cNvSpPr>
              <p:nvPr/>
            </p:nvSpPr>
            <p:spPr bwMode="auto">
              <a:xfrm>
                <a:off x="503237" y="180181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2" name="Freeform 10"/>
              <p:cNvSpPr/>
              <p:nvPr/>
            </p:nvSpPr>
            <p:spPr bwMode="auto">
              <a:xfrm>
                <a:off x="285750" y="4763"/>
                <a:ext cx="369888" cy="1430338"/>
              </a:xfrm>
              <a:custGeom>
                <a:avLst/>
                <a:gdLst/>
                <a:ahLst/>
                <a:cxnLst/>
                <a:rect l="0" t="0" r="r" b="b"/>
                <a:pathLst>
                  <a:path w="233" h="901" extrusionOk="0">
                    <a:moveTo>
                      <a:pt x="221" y="901"/>
                    </a:moveTo>
                    <a:lnTo>
                      <a:pt x="0" y="383"/>
                    </a:lnTo>
                    <a:lnTo>
                      <a:pt x="0" y="0"/>
                    </a:lnTo>
                    <a:lnTo>
                      <a:pt x="18" y="0"/>
                    </a:lnTo>
                    <a:lnTo>
                      <a:pt x="18" y="380"/>
                    </a:lnTo>
                    <a:lnTo>
                      <a:pt x="233" y="895"/>
                    </a:lnTo>
                    <a:lnTo>
                      <a:pt x="221" y="901"/>
                    </a:lnTo>
                    <a:close/>
                  </a:path>
                </a:pathLst>
              </a:custGeom>
              <a:grpFill/>
              <a:ln>
                <a:noFill/>
              </a:ln>
            </p:spPr>
          </p:sp>
          <p:sp>
            <p:nvSpPr>
              <p:cNvPr id="13" name="Freeform 11"/>
              <p:cNvSpPr/>
              <p:nvPr/>
            </p:nvSpPr>
            <p:spPr bwMode="auto">
              <a:xfrm>
                <a:off x="546100" y="0"/>
                <a:ext cx="152400" cy="912813"/>
              </a:xfrm>
              <a:custGeom>
                <a:avLst/>
                <a:gdLst/>
                <a:ahLst/>
                <a:cxnLst/>
                <a:rect l="0" t="0" r="r" b="b"/>
                <a:pathLst>
                  <a:path w="96" h="575" extrusionOk="0">
                    <a:moveTo>
                      <a:pt x="96" y="575"/>
                    </a:moveTo>
                    <a:lnTo>
                      <a:pt x="78" y="575"/>
                    </a:lnTo>
                    <a:lnTo>
                      <a:pt x="78" y="192"/>
                    </a:lnTo>
                    <a:lnTo>
                      <a:pt x="0" y="6"/>
                    </a:lnTo>
                    <a:lnTo>
                      <a:pt x="15" y="0"/>
                    </a:lnTo>
                    <a:lnTo>
                      <a:pt x="96" y="189"/>
                    </a:lnTo>
                    <a:lnTo>
                      <a:pt x="96" y="575"/>
                    </a:lnTo>
                    <a:close/>
                  </a:path>
                </a:pathLst>
              </a:custGeom>
              <a:grpFill/>
              <a:ln>
                <a:noFill/>
              </a:ln>
            </p:spPr>
          </p:sp>
          <p:sp>
            <p:nvSpPr>
              <p:cNvPr id="14" name="Freeform 12"/>
              <p:cNvSpPr>
                <a:spLocks noEditPoints="1"/>
              </p:cNvSpPr>
              <p:nvPr/>
            </p:nvSpPr>
            <p:spPr bwMode="auto">
              <a:xfrm>
                <a:off x="588962" y="14208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5" name="Freeform 13"/>
              <p:cNvSpPr>
                <a:spLocks noEditPoints="1"/>
              </p:cNvSpPr>
              <p:nvPr/>
            </p:nvSpPr>
            <p:spPr bwMode="auto">
              <a:xfrm>
                <a:off x="588962"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6" name="Freeform 14"/>
              <p:cNvSpPr/>
              <p:nvPr/>
            </p:nvSpPr>
            <p:spPr bwMode="auto">
              <a:xfrm>
                <a:off x="641350" y="0"/>
                <a:ext cx="422275" cy="527050"/>
              </a:xfrm>
              <a:custGeom>
                <a:avLst/>
                <a:gdLst/>
                <a:ahLst/>
                <a:cxnLst/>
                <a:rect l="0" t="0" r="r" b="b"/>
                <a:pathLst>
                  <a:path w="266" h="332" extrusionOk="0">
                    <a:moveTo>
                      <a:pt x="257" y="332"/>
                    </a:moveTo>
                    <a:lnTo>
                      <a:pt x="48" y="123"/>
                    </a:lnTo>
                    <a:lnTo>
                      <a:pt x="0" y="6"/>
                    </a:lnTo>
                    <a:lnTo>
                      <a:pt x="15" y="0"/>
                    </a:lnTo>
                    <a:lnTo>
                      <a:pt x="63" y="114"/>
                    </a:lnTo>
                    <a:lnTo>
                      <a:pt x="266" y="320"/>
                    </a:lnTo>
                    <a:lnTo>
                      <a:pt x="257" y="332"/>
                    </a:lnTo>
                    <a:close/>
                  </a:path>
                </a:pathLst>
              </a:custGeom>
              <a:grpFill/>
              <a:ln>
                <a:noFill/>
              </a:ln>
            </p:spPr>
          </p:sp>
          <p:sp>
            <p:nvSpPr>
              <p:cNvPr id="17" name="Freeform 15"/>
              <p:cNvSpPr>
                <a:spLocks noEditPoints="1"/>
              </p:cNvSpPr>
              <p:nvPr/>
            </p:nvSpPr>
            <p:spPr bwMode="auto">
              <a:xfrm>
                <a:off x="1020762" y="488950"/>
                <a:ext cx="161925" cy="147638"/>
              </a:xfrm>
              <a:custGeom>
                <a:avLst/>
                <a:gdLst/>
                <a:ahLst/>
                <a:cxnLst/>
                <a:rect l="0" t="0"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18"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19" name="Freeform 17"/>
              <p:cNvSpPr/>
              <p:nvPr/>
            </p:nvSpPr>
            <p:spPr bwMode="auto">
              <a:xfrm>
                <a:off x="9525" y="1801813"/>
                <a:ext cx="123825" cy="127000"/>
              </a:xfrm>
              <a:custGeom>
                <a:avLst/>
                <a:gdLst/>
                <a:ahLst/>
                <a:cxnLst/>
                <a:rect l="0" t="0" r="r" b="b"/>
                <a:pathLst>
                  <a:path w="78" h="80" extrusionOk="0">
                    <a:moveTo>
                      <a:pt x="6" y="80"/>
                    </a:moveTo>
                    <a:lnTo>
                      <a:pt x="0" y="71"/>
                    </a:lnTo>
                    <a:lnTo>
                      <a:pt x="69" y="0"/>
                    </a:lnTo>
                    <a:lnTo>
                      <a:pt x="78" y="9"/>
                    </a:lnTo>
                    <a:lnTo>
                      <a:pt x="6" y="80"/>
                    </a:lnTo>
                    <a:close/>
                  </a:path>
                </a:pathLst>
              </a:custGeom>
              <a:grpFill/>
              <a:ln>
                <a:noFill/>
              </a:ln>
            </p:spPr>
          </p:sp>
          <p:sp>
            <p:nvSpPr>
              <p:cNvPr id="20" name="Freeform 18"/>
              <p:cNvSpPr/>
              <p:nvPr/>
            </p:nvSpPr>
            <p:spPr bwMode="auto">
              <a:xfrm>
                <a:off x="-9525" y="3549650"/>
                <a:ext cx="147638" cy="481013"/>
              </a:xfrm>
              <a:custGeom>
                <a:avLst/>
                <a:gdLst/>
                <a:ahLst/>
                <a:cxnLst/>
                <a:rect l="0" t="0" r="r" b="b"/>
                <a:pathLst>
                  <a:path w="93" h="303" extrusionOk="0">
                    <a:moveTo>
                      <a:pt x="93" y="303"/>
                    </a:moveTo>
                    <a:lnTo>
                      <a:pt x="78" y="303"/>
                    </a:lnTo>
                    <a:lnTo>
                      <a:pt x="78" y="78"/>
                    </a:lnTo>
                    <a:lnTo>
                      <a:pt x="0" y="12"/>
                    </a:lnTo>
                    <a:lnTo>
                      <a:pt x="12" y="0"/>
                    </a:lnTo>
                    <a:lnTo>
                      <a:pt x="93" y="69"/>
                    </a:lnTo>
                    <a:lnTo>
                      <a:pt x="93" y="303"/>
                    </a:lnTo>
                    <a:close/>
                  </a:path>
                </a:pathLst>
              </a:custGeom>
              <a:grpFill/>
              <a:ln>
                <a:noFill/>
              </a:ln>
            </p:spPr>
          </p:sp>
          <p:sp>
            <p:nvSpPr>
              <p:cNvPr id="21" name="Freeform 19"/>
              <p:cNvSpPr/>
              <p:nvPr/>
            </p:nvSpPr>
            <p:spPr bwMode="auto">
              <a:xfrm>
                <a:off x="128587" y="1382713"/>
                <a:ext cx="142875" cy="476250"/>
              </a:xfrm>
              <a:custGeom>
                <a:avLst/>
                <a:gdLst/>
                <a:ahLst/>
                <a:cxnLst/>
                <a:rect l="0" t="0" r="r" b="b"/>
                <a:pathLst>
                  <a:path w="90" h="300" extrusionOk="0">
                    <a:moveTo>
                      <a:pt x="90" y="300"/>
                    </a:moveTo>
                    <a:lnTo>
                      <a:pt x="78" y="300"/>
                    </a:lnTo>
                    <a:lnTo>
                      <a:pt x="78" y="84"/>
                    </a:lnTo>
                    <a:lnTo>
                      <a:pt x="0" y="9"/>
                    </a:lnTo>
                    <a:lnTo>
                      <a:pt x="9" y="0"/>
                    </a:lnTo>
                    <a:lnTo>
                      <a:pt x="90" y="81"/>
                    </a:lnTo>
                    <a:lnTo>
                      <a:pt x="90" y="300"/>
                    </a:lnTo>
                    <a:close/>
                  </a:path>
                </a:pathLst>
              </a:custGeom>
              <a:grpFill/>
              <a:ln>
                <a:noFill/>
              </a:ln>
            </p:spPr>
          </p:sp>
          <p:sp>
            <p:nvSpPr>
              <p:cNvPr id="22" name="Freeform 20"/>
              <p:cNvSpPr>
                <a:spLocks noEditPoints="1"/>
              </p:cNvSpPr>
              <p:nvPr/>
            </p:nvSpPr>
            <p:spPr bwMode="auto">
              <a:xfrm>
                <a:off x="204787" y="1849438"/>
                <a:ext cx="114300" cy="107949"/>
              </a:xfrm>
              <a:custGeom>
                <a:avLst/>
                <a:gdLst/>
                <a:ahLst/>
                <a:cxnLst/>
                <a:rect l="0" t="0"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3" name="Rectangle 21"/>
              <p:cNvSpPr>
                <a:spLocks noChangeArrowheads="1"/>
              </p:cNvSpPr>
              <p:nvPr/>
            </p:nvSpPr>
            <p:spPr bwMode="auto">
              <a:xfrm>
                <a:off x="133350" y="4662488"/>
                <a:ext cx="23813" cy="2181225"/>
              </a:xfrm>
              <a:prstGeom prst="rect">
                <a:avLst/>
              </a:prstGeom>
              <a:grpFill/>
              <a:ln>
                <a:noFill/>
              </a:ln>
            </p:spPr>
          </p:sp>
          <p:sp>
            <p:nvSpPr>
              <p:cNvPr id="24" name="Freeform 22"/>
              <p:cNvSpPr/>
              <p:nvPr/>
            </p:nvSpPr>
            <p:spPr bwMode="auto">
              <a:xfrm>
                <a:off x="223837" y="5041900"/>
                <a:ext cx="369888" cy="1801813"/>
              </a:xfrm>
              <a:custGeom>
                <a:avLst/>
                <a:gdLst/>
                <a:ahLst/>
                <a:cxnLst/>
                <a:rect l="0" t="0"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5" name="Freeform 23"/>
              <p:cNvSpPr>
                <a:spLocks noEditPoints="1"/>
              </p:cNvSpPr>
              <p:nvPr/>
            </p:nvSpPr>
            <p:spPr bwMode="auto">
              <a:xfrm>
                <a:off x="52387"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6" name="Freeform 24"/>
              <p:cNvSpPr/>
              <p:nvPr/>
            </p:nvSpPr>
            <p:spPr bwMode="auto">
              <a:xfrm>
                <a:off x="-14288" y="5627688"/>
                <a:ext cx="85725" cy="1216025"/>
              </a:xfrm>
              <a:custGeom>
                <a:avLst/>
                <a:gdLst/>
                <a:ahLst/>
                <a:cxnLst/>
                <a:rect l="0" t="0" r="r" b="b"/>
                <a:pathLst>
                  <a:path w="54" h="766" extrusionOk="0">
                    <a:moveTo>
                      <a:pt x="54" y="766"/>
                    </a:moveTo>
                    <a:lnTo>
                      <a:pt x="36" y="766"/>
                    </a:lnTo>
                    <a:lnTo>
                      <a:pt x="36" y="149"/>
                    </a:lnTo>
                    <a:lnTo>
                      <a:pt x="0" y="3"/>
                    </a:lnTo>
                    <a:lnTo>
                      <a:pt x="18" y="0"/>
                    </a:lnTo>
                    <a:lnTo>
                      <a:pt x="54" y="146"/>
                    </a:lnTo>
                    <a:lnTo>
                      <a:pt x="54" y="766"/>
                    </a:lnTo>
                    <a:close/>
                  </a:path>
                </a:pathLst>
              </a:custGeom>
              <a:grpFill/>
              <a:ln>
                <a:noFill/>
              </a:ln>
            </p:spPr>
          </p:sp>
          <p:sp>
            <p:nvSpPr>
              <p:cNvPr id="27" name="Freeform 25"/>
              <p:cNvSpPr>
                <a:spLocks noEditPoints="1"/>
              </p:cNvSpPr>
              <p:nvPr/>
            </p:nvSpPr>
            <p:spPr bwMode="auto">
              <a:xfrm>
                <a:off x="527050" y="4867274"/>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8" name="Freeform 26"/>
              <p:cNvSpPr/>
              <p:nvPr/>
            </p:nvSpPr>
            <p:spPr bwMode="auto">
              <a:xfrm>
                <a:off x="309562" y="5422900"/>
                <a:ext cx="374650" cy="1425575"/>
              </a:xfrm>
              <a:custGeom>
                <a:avLst/>
                <a:gdLst/>
                <a:ahLst/>
                <a:cxnLst/>
                <a:rect l="0" t="0" r="r" b="b"/>
                <a:pathLst>
                  <a:path w="236" h="898" extrusionOk="0">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29" name="Freeform 27"/>
              <p:cNvSpPr/>
              <p:nvPr/>
            </p:nvSpPr>
            <p:spPr bwMode="auto">
              <a:xfrm>
                <a:off x="569912" y="5945188"/>
                <a:ext cx="152400" cy="912813"/>
              </a:xfrm>
              <a:custGeom>
                <a:avLst/>
                <a:gdLst/>
                <a:ahLst/>
                <a:cxnLst/>
                <a:rect l="0" t="0" r="r" b="b"/>
                <a:pathLst>
                  <a:path w="96" h="575" extrusionOk="0">
                    <a:moveTo>
                      <a:pt x="15" y="575"/>
                    </a:moveTo>
                    <a:lnTo>
                      <a:pt x="0" y="569"/>
                    </a:lnTo>
                    <a:lnTo>
                      <a:pt x="81" y="383"/>
                    </a:lnTo>
                    <a:lnTo>
                      <a:pt x="81" y="0"/>
                    </a:lnTo>
                    <a:lnTo>
                      <a:pt x="96" y="0"/>
                    </a:lnTo>
                    <a:lnTo>
                      <a:pt x="96" y="386"/>
                    </a:lnTo>
                    <a:lnTo>
                      <a:pt x="15" y="575"/>
                    </a:lnTo>
                    <a:close/>
                  </a:path>
                </a:pathLst>
              </a:custGeom>
              <a:grpFill/>
              <a:ln>
                <a:noFill/>
              </a:ln>
            </p:spPr>
          </p:sp>
          <p:sp>
            <p:nvSpPr>
              <p:cNvPr id="30" name="Freeform 28"/>
              <p:cNvSpPr>
                <a:spLocks noEditPoints="1"/>
              </p:cNvSpPr>
              <p:nvPr/>
            </p:nvSpPr>
            <p:spPr bwMode="auto">
              <a:xfrm>
                <a:off x="612775" y="52466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1" name="Freeform 29"/>
              <p:cNvSpPr>
                <a:spLocks noEditPoints="1"/>
              </p:cNvSpPr>
              <p:nvPr/>
            </p:nvSpPr>
            <p:spPr bwMode="auto">
              <a:xfrm>
                <a:off x="612775" y="5764212"/>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2" name="Freeform 30"/>
              <p:cNvSpPr/>
              <p:nvPr/>
            </p:nvSpPr>
            <p:spPr bwMode="auto">
              <a:xfrm>
                <a:off x="669925" y="6330950"/>
                <a:ext cx="417513" cy="517525"/>
              </a:xfrm>
              <a:custGeom>
                <a:avLst/>
                <a:gdLst/>
                <a:ahLst/>
                <a:cxnLst/>
                <a:rect l="0" t="0"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3" name="Freeform 31"/>
              <p:cNvSpPr>
                <a:spLocks noEditPoints="1"/>
              </p:cNvSpPr>
              <p:nvPr/>
            </p:nvSpPr>
            <p:spPr bwMode="auto">
              <a:xfrm>
                <a:off x="1049337" y="6221413"/>
                <a:ext cx="157163" cy="147638"/>
              </a:xfrm>
              <a:custGeom>
                <a:avLst/>
                <a:gdLst/>
                <a:ahLst/>
                <a:cxnLst/>
                <a:rect l="0" t="0"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34" name="Group 9"/>
            <p:cNvGrpSpPr/>
            <p:nvPr/>
          </p:nvGrpSpPr>
          <p:grpSpPr bwMode="auto">
            <a:xfrm>
              <a:off x="11364912" y="0"/>
              <a:ext cx="674688" cy="6848476"/>
              <a:chOff x="11364912" y="0"/>
              <a:chExt cx="674688" cy="6848476"/>
            </a:xfrm>
            <a:gradFill>
              <a:gsLst>
                <a:gs pos="0">
                  <a:schemeClr val="tx2">
                    <a:alpha val="80000"/>
                  </a:schemeClr>
                </a:gs>
                <a:gs pos="100000">
                  <a:schemeClr val="bg2">
                    <a:lumMod val="60000"/>
                    <a:lumOff val="40000"/>
                    <a:alpha val="60000"/>
                  </a:schemeClr>
                </a:gs>
              </a:gsLst>
              <a:lin ang="5400000" scaled="0"/>
            </a:gradFill>
          </p:grpSpPr>
          <p:sp>
            <p:nvSpPr>
              <p:cNvPr id="35" name="Freeform 32"/>
              <p:cNvSpPr/>
              <p:nvPr/>
            </p:nvSpPr>
            <p:spPr bwMode="auto">
              <a:xfrm>
                <a:off x="11483975" y="0"/>
                <a:ext cx="417513" cy="512763"/>
              </a:xfrm>
              <a:custGeom>
                <a:avLst/>
                <a:gdLst/>
                <a:ahLst/>
                <a:cxnLst/>
                <a:rect l="0" t="0"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36" name="Freeform 33"/>
              <p:cNvSpPr>
                <a:spLocks noEditPoints="1"/>
              </p:cNvSpPr>
              <p:nvPr/>
            </p:nvSpPr>
            <p:spPr bwMode="auto">
              <a:xfrm>
                <a:off x="11364912" y="474663"/>
                <a:ext cx="157163" cy="152400"/>
              </a:xfrm>
              <a:custGeom>
                <a:avLst/>
                <a:gdLst/>
                <a:ahLst/>
                <a:cxnLst/>
                <a:rect l="0" t="0"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37" name="Freeform 34"/>
              <p:cNvSpPr>
                <a:spLocks noEditPoints="1"/>
              </p:cNvSpPr>
              <p:nvPr/>
            </p:nvSpPr>
            <p:spPr bwMode="auto">
              <a:xfrm>
                <a:off x="11631612" y="1539875"/>
                <a:ext cx="188913"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8" name="Freeform 35"/>
              <p:cNvSpPr/>
              <p:nvPr/>
            </p:nvSpPr>
            <p:spPr bwMode="auto">
              <a:xfrm>
                <a:off x="11531599" y="5694363"/>
                <a:ext cx="298450" cy="1154113"/>
              </a:xfrm>
              <a:custGeom>
                <a:avLst/>
                <a:gdLst/>
                <a:ahLst/>
                <a:cxnLst/>
                <a:rect l="0" t="0" r="r" b="b"/>
                <a:pathLst>
                  <a:path w="188" h="727" extrusionOk="0">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39" name="Freeform 36"/>
              <p:cNvSpPr>
                <a:spLocks noEditPoints="1"/>
              </p:cNvSpPr>
              <p:nvPr/>
            </p:nvSpPr>
            <p:spPr bwMode="auto">
              <a:xfrm>
                <a:off x="11772900" y="5551488"/>
                <a:ext cx="157163" cy="155575"/>
              </a:xfrm>
              <a:custGeom>
                <a:avLst/>
                <a:gdLst/>
                <a:ahLst/>
                <a:cxnLst/>
                <a:rect l="0" t="0"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0" name="Freeform 37"/>
              <p:cNvSpPr/>
              <p:nvPr/>
            </p:nvSpPr>
            <p:spPr bwMode="auto">
              <a:xfrm>
                <a:off x="11710987" y="4763"/>
                <a:ext cx="304800" cy="1544638"/>
              </a:xfrm>
              <a:custGeom>
                <a:avLst/>
                <a:gdLst/>
                <a:ahLst/>
                <a:cxnLst/>
                <a:rect l="0" t="0"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1" name="Freeform 38"/>
              <p:cNvSpPr>
                <a:spLocks noEditPoints="1"/>
              </p:cNvSpPr>
              <p:nvPr/>
            </p:nvSpPr>
            <p:spPr bwMode="auto">
              <a:xfrm>
                <a:off x="11636375" y="4867274"/>
                <a:ext cx="188913"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39"/>
              <p:cNvSpPr/>
              <p:nvPr/>
            </p:nvSpPr>
            <p:spPr bwMode="auto">
              <a:xfrm>
                <a:off x="11441112" y="5046663"/>
                <a:ext cx="307975" cy="1801813"/>
              </a:xfrm>
              <a:custGeom>
                <a:avLst/>
                <a:gdLst/>
                <a:ahLst/>
                <a:cxnLst/>
                <a:rect l="0" t="0"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43" name="Freeform 40"/>
              <p:cNvSpPr>
                <a:spLocks noEditPoints="1"/>
              </p:cNvSpPr>
              <p:nvPr/>
            </p:nvSpPr>
            <p:spPr bwMode="auto">
              <a:xfrm>
                <a:off x="11849100" y="6416675"/>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4" name="Rectangle 41"/>
              <p:cNvSpPr>
                <a:spLocks noChangeArrowheads="1"/>
              </p:cNvSpPr>
              <p:nvPr/>
            </p:nvSpPr>
            <p:spPr bwMode="auto">
              <a:xfrm>
                <a:off x="11939587" y="6596063"/>
                <a:ext cx="23813" cy="252413"/>
              </a:xfrm>
              <a:prstGeom prst="rect">
                <a:avLst/>
              </a:prstGeom>
              <a:grpFill/>
              <a:ln>
                <a:noFill/>
              </a:ln>
            </p:spPr>
          </p:sp>
        </p:grpSp>
      </p:grpSp>
      <p:sp>
        <p:nvSpPr>
          <p:cNvPr id="45" name="Title Placeholder 1"/>
          <p:cNvSpPr>
            <a:spLocks noGrp="1"/>
          </p:cNvSpPr>
          <p:nvPr>
            <p:ph type="title"/>
          </p:nvPr>
        </p:nvSpPr>
        <p:spPr bwMode="auto">
          <a:xfrm>
            <a:off x="1141413" y="618518"/>
            <a:ext cx="9905998" cy="1478570"/>
          </a:xfrm>
          <a:prstGeom prst="rect">
            <a:avLst/>
          </a:prstGeom>
        </p:spPr>
        <p:txBody>
          <a:bodyPr vert="horz" lIns="91440" tIns="45720" rIns="91440" bIns="45720" rtlCol="0" anchor="ctr">
            <a:normAutofit/>
          </a:bodyPr>
          <a:lstStyle/>
          <a:p>
            <a:pPr>
              <a:defRPr/>
            </a:pPr>
            <a:endParaRPr lang="en-US"/>
          </a:p>
        </p:txBody>
      </p:sp>
      <p:sp>
        <p:nvSpPr>
          <p:cNvPr id="46" name="Text Placeholder 2"/>
          <p:cNvSpPr>
            <a:spLocks noGrp="1"/>
          </p:cNvSpPr>
          <p:nvPr>
            <p:ph type="body" idx="1"/>
          </p:nvPr>
        </p:nvSpPr>
        <p:spPr bwMode="auto">
          <a:xfrm>
            <a:off x="1141412" y="2249487"/>
            <a:ext cx="9905999" cy="3541714"/>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7" name="Date Placeholder 3"/>
          <p:cNvSpPr>
            <a:spLocks noGrp="1"/>
          </p:cNvSpPr>
          <p:nvPr>
            <p:ph type="dt" sz="half" idx="2"/>
          </p:nvPr>
        </p:nvSpPr>
        <p:spPr bwMode="auto">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8A87A34-81AB-432B-8DAE-1953F412C126}" type="datetimeFigureOut">
              <a:t>2018.12.10.</a:t>
            </a:fld>
            <a:endParaRPr lang="en-US"/>
          </a:p>
        </p:txBody>
      </p:sp>
      <p:sp>
        <p:nvSpPr>
          <p:cNvPr id="48" name="Footer Placeholder 4"/>
          <p:cNvSpPr>
            <a:spLocks noGrp="1"/>
          </p:cNvSpPr>
          <p:nvPr>
            <p:ph type="ftr" sz="quarter" idx="3"/>
          </p:nvPr>
        </p:nvSpPr>
        <p:spPr bwMode="auto">
          <a:xfrm>
            <a:off x="1141411" y="5883275"/>
            <a:ext cx="6239309" cy="365125"/>
          </a:xfrm>
          <a:prstGeom prst="rect">
            <a:avLst/>
          </a:prstGeom>
        </p:spPr>
        <p:txBody>
          <a:bodyPr vert="horz" lIns="91440" tIns="45720" rIns="91440" bIns="45720" rtlCol="0" anchor="ctr"/>
          <a:lstStyle>
            <a:lvl1pPr algn="l">
              <a:defRPr sz="1050" cap="all">
                <a:solidFill>
                  <a:schemeClr val="tx1">
                    <a:tint val="75000"/>
                  </a:schemeClr>
                </a:solidFill>
              </a:defRPr>
            </a:lvl1pPr>
          </a:lstStyle>
          <a:p>
            <a:pPr>
              <a:defRPr/>
            </a:pPr>
            <a:endParaRPr lang="en-US"/>
          </a:p>
        </p:txBody>
      </p:sp>
      <p:sp>
        <p:nvSpPr>
          <p:cNvPr id="49" name="Slide Number Placeholder 5"/>
          <p:cNvSpPr>
            <a:spLocks noGrp="1"/>
          </p:cNvSpPr>
          <p:nvPr>
            <p:ph type="sldNum" sz="quarter" idx="4"/>
          </p:nvPr>
        </p:nvSpPr>
        <p:spPr bwMode="auto">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6D22F896-40B5-4ADD-8801-0D06FADFA095}" type="slidenum">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p:txStyles>
    <p:titleStyle>
      <a:lvl1pPr algn="l" defTabSz="914400">
        <a:lnSpc>
          <a:spcPct val="90000"/>
        </a:lnSpc>
        <a:spcBef>
          <a:spcPts val="0"/>
        </a:spcBef>
        <a:buNone/>
        <a:defRPr sz="3600" cap="all">
          <a:solidFill>
            <a:schemeClr val="tx1"/>
          </a:solidFill>
          <a:latin typeface="+mj-lt"/>
          <a:ea typeface="+mj-ea"/>
        </a:defRPr>
      </a:lvl1pPr>
    </p:titleStyle>
    <p:bodyStyle>
      <a:lvl1pPr marL="228600" indent="-228600" algn="l" defTabSz="914400">
        <a:lnSpc>
          <a:spcPct val="120000"/>
        </a:lnSpc>
        <a:spcBef>
          <a:spcPts val="1000"/>
        </a:spcBef>
        <a:buSzPct val="125000"/>
        <a:buFont typeface="Arial"/>
        <a:buChar char="•"/>
        <a:defRPr sz="2400">
          <a:solidFill>
            <a:schemeClr val="tx1"/>
          </a:solidFill>
          <a:latin typeface="+mn-lt"/>
          <a:ea typeface="+mn-ea"/>
        </a:defRPr>
      </a:lvl1pPr>
      <a:lvl2pPr marL="685800" indent="-228600" algn="l" defTabSz="914400">
        <a:lnSpc>
          <a:spcPct val="120000"/>
        </a:lnSpc>
        <a:spcBef>
          <a:spcPts val="500"/>
        </a:spcBef>
        <a:buSzPct val="125000"/>
        <a:buFont typeface="Arial"/>
        <a:buChar char="•"/>
        <a:defRPr sz="2000">
          <a:solidFill>
            <a:schemeClr val="tx1"/>
          </a:solidFill>
          <a:latin typeface="+mn-lt"/>
          <a:ea typeface="+mn-ea"/>
        </a:defRPr>
      </a:lvl2pPr>
      <a:lvl3pPr marL="1143000" indent="-228600" algn="l" defTabSz="914400">
        <a:lnSpc>
          <a:spcPct val="120000"/>
        </a:lnSpc>
        <a:spcBef>
          <a:spcPts val="500"/>
        </a:spcBef>
        <a:buSzPct val="125000"/>
        <a:buFont typeface="Arial"/>
        <a:buChar char="•"/>
        <a:defRPr sz="1800">
          <a:solidFill>
            <a:schemeClr val="tx1"/>
          </a:solidFill>
          <a:latin typeface="+mn-lt"/>
          <a:ea typeface="+mn-ea"/>
        </a:defRPr>
      </a:lvl3pPr>
      <a:lvl4pPr marL="1600200" indent="-228600" algn="l" defTabSz="914400">
        <a:lnSpc>
          <a:spcPct val="120000"/>
        </a:lnSpc>
        <a:spcBef>
          <a:spcPts val="500"/>
        </a:spcBef>
        <a:buSzPct val="125000"/>
        <a:buFont typeface="Arial"/>
        <a:buChar char="•"/>
        <a:defRPr sz="1600">
          <a:solidFill>
            <a:schemeClr val="tx1"/>
          </a:solidFill>
          <a:latin typeface="+mn-lt"/>
          <a:ea typeface="+mn-ea"/>
        </a:defRPr>
      </a:lvl4pPr>
      <a:lvl5pPr marL="2057400" indent="-228600" algn="l" defTabSz="914400">
        <a:lnSpc>
          <a:spcPct val="120000"/>
        </a:lnSpc>
        <a:spcBef>
          <a:spcPts val="500"/>
        </a:spcBef>
        <a:buSzPct val="125000"/>
        <a:buFont typeface="Arial"/>
        <a:buChar char="•"/>
        <a:defRPr sz="1600">
          <a:solidFill>
            <a:schemeClr val="tx1"/>
          </a:solidFill>
          <a:latin typeface="+mn-lt"/>
          <a:ea typeface="+mn-ea"/>
        </a:defRPr>
      </a:lvl5pPr>
      <a:lvl6pPr marL="2514600" indent="-228600" algn="l" defTabSz="914400">
        <a:lnSpc>
          <a:spcPct val="120000"/>
        </a:lnSpc>
        <a:spcBef>
          <a:spcPts val="500"/>
        </a:spcBef>
        <a:buSzPct val="125000"/>
        <a:buFont typeface="Arial"/>
        <a:buChar char="•"/>
        <a:defRPr sz="1400">
          <a:solidFill>
            <a:schemeClr val="tx1"/>
          </a:solidFill>
          <a:latin typeface="+mn-lt"/>
          <a:ea typeface="+mn-ea"/>
        </a:defRPr>
      </a:lvl6pPr>
      <a:lvl7pPr marL="2971800" indent="-228600" algn="l" defTabSz="914400">
        <a:lnSpc>
          <a:spcPct val="120000"/>
        </a:lnSpc>
        <a:spcBef>
          <a:spcPts val="500"/>
        </a:spcBef>
        <a:buSzPct val="125000"/>
        <a:buFont typeface="Arial"/>
        <a:buChar char="•"/>
        <a:defRPr sz="1400">
          <a:solidFill>
            <a:schemeClr val="tx1"/>
          </a:solidFill>
          <a:latin typeface="+mn-lt"/>
          <a:ea typeface="+mn-ea"/>
        </a:defRPr>
      </a:lvl7pPr>
      <a:lvl8pPr marL="3429000" indent="-228600" algn="l" defTabSz="914400">
        <a:lnSpc>
          <a:spcPct val="120000"/>
        </a:lnSpc>
        <a:spcBef>
          <a:spcPts val="500"/>
        </a:spcBef>
        <a:buSzPct val="125000"/>
        <a:buFont typeface="Arial"/>
        <a:buChar char="•"/>
        <a:defRPr sz="1400">
          <a:solidFill>
            <a:schemeClr val="tx1"/>
          </a:solidFill>
          <a:latin typeface="+mn-lt"/>
          <a:ea typeface="+mn-ea"/>
        </a:defRPr>
      </a:lvl8pPr>
      <a:lvl9pPr marL="3886200" indent="-228600" algn="l" defTabSz="914400">
        <a:lnSpc>
          <a:spcPct val="120000"/>
        </a:lnSpc>
        <a:spcBef>
          <a:spcPts val="500"/>
        </a:spcBef>
        <a:buSzPct val="125000"/>
        <a:buFont typeface="Arial"/>
        <a:buChar char="•"/>
        <a:defRPr sz="1400">
          <a:solidFill>
            <a:schemeClr val="tx1"/>
          </a:solidFill>
          <a:latin typeface="+mn-lt"/>
          <a:ea typeface="+mn-ea"/>
        </a:defRPr>
      </a:lvl9pPr>
    </p:bodyStyle>
    <p:otherStyle>
      <a:defPPr>
        <a:defRPr lang="en-US"/>
      </a:defPPr>
      <a:lvl1pPr marL="0" algn="l" defTabSz="914400">
        <a:defRPr sz="1800">
          <a:solidFill>
            <a:schemeClr val="tx1"/>
          </a:solidFill>
          <a:latin typeface="+mn-lt"/>
          <a:ea typeface="+mn-ea"/>
        </a:defRPr>
      </a:lvl1pPr>
      <a:lvl2pPr marL="457200" algn="l" defTabSz="914400">
        <a:defRPr sz="1800">
          <a:solidFill>
            <a:schemeClr val="tx1"/>
          </a:solidFill>
          <a:latin typeface="+mn-lt"/>
          <a:ea typeface="+mn-ea"/>
        </a:defRPr>
      </a:lvl2pPr>
      <a:lvl3pPr marL="914400" algn="l" defTabSz="914400">
        <a:defRPr sz="1800">
          <a:solidFill>
            <a:schemeClr val="tx1"/>
          </a:solidFill>
          <a:latin typeface="+mn-lt"/>
          <a:ea typeface="+mn-ea"/>
        </a:defRPr>
      </a:lvl3pPr>
      <a:lvl4pPr marL="1371600" algn="l" defTabSz="914400">
        <a:defRPr sz="1800">
          <a:solidFill>
            <a:schemeClr val="tx1"/>
          </a:solidFill>
          <a:latin typeface="+mn-lt"/>
          <a:ea typeface="+mn-ea"/>
        </a:defRPr>
      </a:lvl4pPr>
      <a:lvl5pPr marL="1828800" algn="l" defTabSz="914400">
        <a:defRPr sz="1800">
          <a:solidFill>
            <a:schemeClr val="tx1"/>
          </a:solidFill>
          <a:latin typeface="+mn-lt"/>
          <a:ea typeface="+mn-ea"/>
        </a:defRPr>
      </a:lvl5pPr>
      <a:lvl6pPr marL="2286000" algn="l" defTabSz="914400">
        <a:defRPr sz="1800">
          <a:solidFill>
            <a:schemeClr val="tx1"/>
          </a:solidFill>
          <a:latin typeface="+mn-lt"/>
          <a:ea typeface="+mn-ea"/>
        </a:defRPr>
      </a:lvl6pPr>
      <a:lvl7pPr marL="2743200" algn="l" defTabSz="914400">
        <a:defRPr sz="1800">
          <a:solidFill>
            <a:schemeClr val="tx1"/>
          </a:solidFill>
          <a:latin typeface="+mn-lt"/>
          <a:ea typeface="+mn-ea"/>
        </a:defRPr>
      </a:lvl7pPr>
      <a:lvl8pPr marL="3200400" algn="l" defTabSz="914400">
        <a:defRPr sz="1800">
          <a:solidFill>
            <a:schemeClr val="tx1"/>
          </a:solidFill>
          <a:latin typeface="+mn-lt"/>
          <a:ea typeface="+mn-ea"/>
        </a:defRPr>
      </a:lvl8pPr>
      <a:lvl9pPr marL="3657600" algn="l" defTabSz="914400">
        <a:defRPr sz="1800">
          <a:solidFill>
            <a:schemeClr val="tx1"/>
          </a:solidFill>
          <a:latin typeface="+mn-lt"/>
          <a:ea typeface="+mn-e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775521" y="2636911"/>
            <a:ext cx="9798642" cy="2160241"/>
          </a:xfrm>
        </p:spPr>
        <p:txBody>
          <a:bodyPr>
            <a:normAutofit/>
          </a:bodyPr>
          <a:lstStyle/>
          <a:p>
            <a:pPr algn="ctr">
              <a:defRPr/>
            </a:pPr>
            <a:r>
              <a:rPr lang="lv-LV" dirty="0">
                <a:solidFill>
                  <a:schemeClr val="bg1"/>
                </a:solidFill>
                <a:latin typeface="Times New Roman"/>
              </a:rPr>
              <a:t>Biežāk konstatētās neatbilstības teritorijas plānojumu dokumentos</a:t>
            </a:r>
          </a:p>
        </p:txBody>
      </p:sp>
      <p:sp>
        <p:nvSpPr>
          <p:cNvPr id="5" name="Subtitle 2"/>
          <p:cNvSpPr>
            <a:spLocks noGrp="1"/>
          </p:cNvSpPr>
          <p:nvPr>
            <p:ph type="subTitle" idx="1"/>
          </p:nvPr>
        </p:nvSpPr>
        <p:spPr bwMode="auto">
          <a:xfrm>
            <a:off x="2063553" y="5013176"/>
            <a:ext cx="8604444" cy="648072"/>
          </a:xfrm>
        </p:spPr>
        <p:txBody>
          <a:bodyPr>
            <a:normAutofit/>
          </a:bodyPr>
          <a:lstStyle>
            <a:lvl1pPr marL="0" indent="0" algn="l">
              <a:buNone/>
              <a:defRPr sz="2000" cap="all">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defRPr/>
            </a:pPr>
            <a:r>
              <a:rPr lang="lv-LV" dirty="0" smtClean="0">
                <a:solidFill>
                  <a:schemeClr val="bg1"/>
                </a:solidFill>
                <a:latin typeface="Times New Roman" panose="02020603050405020304" pitchFamily="18" charset="0"/>
                <a:cs typeface="Times New Roman" panose="02020603050405020304" pitchFamily="18" charset="0"/>
              </a:rPr>
              <a:t>ROJA, </a:t>
            </a:r>
            <a:r>
              <a:rPr lang="lv-LV" dirty="0" smtClean="0">
                <a:solidFill>
                  <a:schemeClr val="bg1"/>
                </a:solidFill>
                <a:latin typeface="Times New Roman" panose="02020603050405020304" pitchFamily="18" charset="0"/>
                <a:cs typeface="Times New Roman" panose="02020603050405020304" pitchFamily="18" charset="0"/>
              </a:rPr>
              <a:t>2018.gada </a:t>
            </a:r>
            <a:r>
              <a:rPr lang="lv-LV" dirty="0" smtClean="0">
                <a:solidFill>
                  <a:schemeClr val="bg1"/>
                </a:solidFill>
                <a:latin typeface="Times New Roman" panose="02020603050405020304" pitchFamily="18" charset="0"/>
                <a:cs typeface="Times New Roman" panose="02020603050405020304" pitchFamily="18" charset="0"/>
              </a:rPr>
              <a:t>11.DECEMBRIS</a:t>
            </a:r>
            <a:endParaRPr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840" y="0"/>
            <a:ext cx="2492896" cy="2492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343472" y="618517"/>
            <a:ext cx="9703939" cy="650243"/>
          </a:xfrm>
        </p:spPr>
        <p:txBody>
          <a:bodyPr>
            <a:normAutofit fontScale="90000"/>
          </a:bodyPr>
          <a:lstStyle/>
          <a:p>
            <a:pPr algn="ctr">
              <a:defRPr/>
            </a:pPr>
            <a:r>
              <a:rPr lang="lv-LV" sz="2400" dirty="0">
                <a:solidFill>
                  <a:schemeClr val="bg1"/>
                </a:solidFill>
                <a:latin typeface="Times New Roman"/>
              </a:rPr>
              <a:t/>
            </a:r>
            <a:br>
              <a:rPr lang="lv-LV" sz="2400" dirty="0">
                <a:solidFill>
                  <a:schemeClr val="bg1"/>
                </a:solidFill>
                <a:latin typeface="Times New Roman"/>
              </a:rPr>
            </a:br>
            <a:endParaRPr lang="lv-LV" sz="2400" dirty="0">
              <a:solidFill>
                <a:schemeClr val="bg1"/>
              </a:solidFill>
              <a:latin typeface="Times New Roman"/>
            </a:endParaRPr>
          </a:p>
        </p:txBody>
      </p:sp>
      <p:sp>
        <p:nvSpPr>
          <p:cNvPr id="5" name="Content Placeholder 2"/>
          <p:cNvSpPr>
            <a:spLocks noGrp="1"/>
          </p:cNvSpPr>
          <p:nvPr>
            <p:ph idx="1"/>
          </p:nvPr>
        </p:nvSpPr>
        <p:spPr bwMode="auto">
          <a:xfrm>
            <a:off x="1055440" y="845423"/>
            <a:ext cx="10729192" cy="5823937"/>
          </a:xfrm>
        </p:spPr>
        <p:txBody>
          <a:bodyPr>
            <a:normAutofit fontScale="40000" lnSpcReduction="20000"/>
          </a:bodyPr>
          <a:lstStyle/>
          <a:p>
            <a:pPr marL="0" indent="0" algn="just">
              <a:lnSpc>
                <a:spcPct val="107000"/>
              </a:lnSpc>
              <a:spcAft>
                <a:spcPts val="800"/>
              </a:spcAft>
              <a:buClr>
                <a:srgbClr val="414142"/>
              </a:buClr>
              <a:buNone/>
            </a:pPr>
            <a:endPar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Clr>
                <a:srgbClr val="414142"/>
              </a:buClr>
              <a:buNone/>
            </a:pP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Ministru </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kabineta 2014.gada 19.augusta noteikumu Nr.500 “Vispārīgie </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būvnoteikumi” 2.pielikuma </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2.tabulas “Inženierbūvju iedalījums grupās” 8.punktu </a:t>
            </a:r>
            <a:r>
              <a:rPr lang="lv-LV" sz="6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žogs</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ir pirmās grupas inženierbūve un tā būvniecības procesa kārtība ir noteikta Ministru kabineta 2017.gada 9.maija noteikumos Nr.253 “Atsevišķu inženierbūvju būvnoteikumi</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tātad, kopš </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2017. gada </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6.jūnija </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žoga būvniecībai nav nepieciešama būvniecības dokumentācija</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Līdz ar </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nav tiesiska prasība TIAN noteikt prasību </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žoga būvniecību saskaņot </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būvvaldē.</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Clr>
                <a:srgbClr val="414142"/>
              </a:buClr>
              <a:buNone/>
            </a:pP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Vēršam </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uzmanību uz terminu lietojumu atbilstoši Būvniecības likumam.  Ierīkošana attiecināma uz inženiertīkliem. Līdz ar to žogs var tikt uzbūvēts nevis ierīkots</a:t>
            </a:r>
            <a:r>
              <a:rPr lang="lv-LV" sz="5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lv-LV" sz="51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Clr>
                <a:srgbClr val="414142"/>
              </a:buClr>
              <a:buNone/>
            </a:pPr>
            <a:r>
              <a:rPr lang="lv-LV" sz="4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Tāpat, parki</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skvēri, koplietošanas pagalmi u.c. ir teritorijas, nevis inženierbūves, tāpēc to labiekārtojumam nav nepieciešams izstrādāt “būvprojektu”. </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Būvvaldē iesniedzama “</a:t>
            </a:r>
            <a:r>
              <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būvniecības ieceres dokumentācija</a:t>
            </a:r>
            <a:r>
              <a:rPr lang="lv-LV" sz="6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lv-LV"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Clr>
                <a:srgbClr val="414142"/>
              </a:buClr>
              <a:buNone/>
            </a:pPr>
            <a:r>
              <a:rPr lang="lv-LV"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lv-LV"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lv-LV" sz="2800" dirty="0">
                <a:latin typeface="Times New Roman" panose="02020603050405020304" pitchFamily="18" charset="0"/>
                <a:ea typeface="Calibri" panose="020F0502020204030204" pitchFamily="34" charset="0"/>
                <a:cs typeface="Times New Roman" panose="02020603050405020304" pitchFamily="18" charset="0"/>
              </a:rPr>
              <a:t>, </a:t>
            </a:r>
            <a:endParaRPr lang="lv-LV"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487488" y="260648"/>
            <a:ext cx="9721080" cy="584775"/>
          </a:xfrm>
          <a:prstGeom prst="rect">
            <a:avLst/>
          </a:prstGeom>
        </p:spPr>
        <p:txBody>
          <a:bodyPr wrap="square">
            <a:spAutoFit/>
          </a:bodyPr>
          <a:lstStyle/>
          <a:p>
            <a:pPr algn="ctr"/>
            <a:r>
              <a:rPr lang="lv-LV" sz="3200" dirty="0" smtClean="0">
                <a:solidFill>
                  <a:schemeClr val="bg1"/>
                </a:solidFill>
                <a:latin typeface="Times New Roman"/>
              </a:rPr>
              <a:t>KĻŪDAS TIAN</a:t>
            </a:r>
            <a:endParaRPr lang="lv-LV"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88640"/>
            <a:ext cx="9906000" cy="936104"/>
          </a:xfrm>
        </p:spPr>
        <p:txBody>
          <a:bodyPr>
            <a:normAutofit fontScale="90000"/>
          </a:bodyPr>
          <a:lstStyle/>
          <a:p>
            <a:pPr algn="ctr"/>
            <a:r>
              <a:rPr lang="lv-LV" dirty="0">
                <a:solidFill>
                  <a:schemeClr val="bg1"/>
                </a:solidFill>
                <a:latin typeface="Times New Roman"/>
              </a:rPr>
              <a:t>KĻŪDAS TIAN</a:t>
            </a:r>
            <a:r>
              <a:rPr lang="lv-LV" dirty="0"/>
              <a:t/>
            </a:r>
            <a:br>
              <a:rPr lang="lv-LV" dirty="0"/>
            </a:br>
            <a:endParaRPr lang="lv-LV" dirty="0"/>
          </a:p>
        </p:txBody>
      </p:sp>
      <p:sp>
        <p:nvSpPr>
          <p:cNvPr id="3" name="Content Placeholder 2"/>
          <p:cNvSpPr>
            <a:spLocks noGrp="1"/>
          </p:cNvSpPr>
          <p:nvPr>
            <p:ph idx="1"/>
          </p:nvPr>
        </p:nvSpPr>
        <p:spPr>
          <a:xfrm>
            <a:off x="1141412" y="908720"/>
            <a:ext cx="9906000" cy="4882481"/>
          </a:xfrm>
        </p:spPr>
        <p:txBody>
          <a:bodyPr>
            <a:normAutofit lnSpcReduction="10000"/>
          </a:bodyPr>
          <a:lstStyle/>
          <a:p>
            <a:pPr marL="0" indent="0" algn="just">
              <a:lnSpc>
                <a:spcPct val="100000"/>
              </a:lnSpc>
              <a:spcBef>
                <a:spcPts val="0"/>
              </a:spcBef>
              <a:buNone/>
            </a:pPr>
            <a:r>
              <a:rPr lang="lv-LV" dirty="0" smtClean="0">
                <a:solidFill>
                  <a:schemeClr val="bg1"/>
                </a:solidFill>
                <a:latin typeface="Times New Roman" panose="02020603050405020304" pitchFamily="18" charset="0"/>
                <a:ea typeface="Calibri" panose="020F0502020204030204" pitchFamily="34" charset="0"/>
              </a:rPr>
              <a:t>	Ministru </a:t>
            </a:r>
            <a:r>
              <a:rPr lang="lv-LV" dirty="0">
                <a:solidFill>
                  <a:schemeClr val="bg1"/>
                </a:solidFill>
                <a:latin typeface="Times New Roman" panose="02020603050405020304" pitchFamily="18" charset="0"/>
                <a:ea typeface="Calibri" panose="020F0502020204030204" pitchFamily="34" charset="0"/>
              </a:rPr>
              <a:t>kabineta 2014.gada 19.augusta noteikumu Nr.500 “Vispārīgie būvnoteikumi” </a:t>
            </a:r>
            <a:r>
              <a:rPr lang="lv-LV" dirty="0" smtClean="0">
                <a:solidFill>
                  <a:schemeClr val="bg1"/>
                </a:solidFill>
                <a:latin typeface="Times New Roman" panose="02020603050405020304" pitchFamily="18" charset="0"/>
                <a:ea typeface="Calibri" panose="020F0502020204030204" pitchFamily="34" charset="0"/>
              </a:rPr>
              <a:t>1.pielikumā </a:t>
            </a:r>
            <a:r>
              <a:rPr lang="lv-LV" dirty="0">
                <a:solidFill>
                  <a:schemeClr val="bg1"/>
                </a:solidFill>
                <a:latin typeface="Times New Roman" panose="02020603050405020304" pitchFamily="18" charset="0"/>
                <a:ea typeface="Calibri" panose="020F0502020204030204" pitchFamily="34" charset="0"/>
              </a:rPr>
              <a:t>ir noteikts būvju (ēku un inženierbūvju) iedalījums grupās, kā arī norādīti labiekārtojuma elementi, kas atbilstoši būvju klasifikācijai nav uzskatāmi par būvēm. Atkarībā no būves grupas un plānotā būvniecības veida vispārīgajos būvnoteikumos un atbilstošajos speciālajos būvnoteikumos ir noteikta būvniecības procesa kārtība, kā arī noteikts, kādi dokumenti ir iesniedzami būvvaldē - būvprojekts, apliecinājuma karte vai paskaidrojuma raksts. </a:t>
            </a:r>
            <a:r>
              <a:rPr lang="lv-LV" u="sng" dirty="0" smtClean="0">
                <a:solidFill>
                  <a:schemeClr val="bg1"/>
                </a:solidFill>
                <a:latin typeface="Times New Roman" panose="02020603050405020304" pitchFamily="18" charset="0"/>
                <a:ea typeface="Calibri" panose="020F0502020204030204" pitchFamily="34" charset="0"/>
              </a:rPr>
              <a:t>Līdz ar to, pašvaldība nav tiesiska noteikt papildus iesniedzamos dokumentus vai noteikt citu kārtību TIAN</a:t>
            </a:r>
            <a:r>
              <a:rPr lang="lv-LV" dirty="0" smtClean="0">
                <a:solidFill>
                  <a:schemeClr val="bg1"/>
                </a:solidFill>
                <a:latin typeface="Times New Roman" panose="02020603050405020304" pitchFamily="18" charset="0"/>
                <a:ea typeface="Calibri" panose="020F0502020204030204" pitchFamily="34" charset="0"/>
              </a:rPr>
              <a:t>.</a:t>
            </a:r>
          </a:p>
          <a:p>
            <a:pPr marL="0" lvl="0" indent="0" algn="just">
              <a:lnSpc>
                <a:spcPct val="107000"/>
              </a:lnSpc>
              <a:spcAft>
                <a:spcPts val="800"/>
              </a:spcAft>
              <a:buClr>
                <a:srgbClr val="414142"/>
              </a:buClr>
              <a:buNone/>
            </a:pP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Bieži lietota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normatīvajiem aktiem neatbilstoša terminoloģija. Piemēram, Būvniecības likuma 1. panta 4. un 9. punktā lietoti termini “atjaunošana un pārbūve”, bet </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teritorijas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plānojuma </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TIAN –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“rekonstrukcija vai “</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renovācija”.</a:t>
            </a:r>
            <a:endParaRPr lang="lv-LV" dirty="0">
              <a:solidFill>
                <a:schemeClr val="bg1"/>
              </a:solidFill>
            </a:endParaRPr>
          </a:p>
        </p:txBody>
      </p:sp>
      <p:sp>
        <p:nvSpPr>
          <p:cNvPr id="4" name="Date Placeholder 3"/>
          <p:cNvSpPr>
            <a:spLocks noGrp="1"/>
          </p:cNvSpPr>
          <p:nvPr>
            <p:ph type="dt" sz="half" idx="10"/>
          </p:nvPr>
        </p:nvSpPr>
        <p:spPr/>
        <p:txBody>
          <a:bodyPr/>
          <a:lstStyle/>
          <a:p>
            <a:pPr>
              <a:defRPr/>
            </a:pPr>
            <a:fld id="{7E1357CB-DF0B-4753-B8CA-6A45B1F17FEA}" type="datetime1">
              <a:rPr lang="lv-LV" smtClean="0"/>
              <a:t>2018.12.10.</a:t>
            </a:fld>
            <a:endParaRPr lang="lv-LV"/>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22F896-40B5-4ADD-8801-0D06FADFA095}" type="slidenum">
              <a:rPr lang="lv-LV" smtClean="0"/>
              <a:t>11</a:t>
            </a:fld>
            <a:endParaRPr lang="lv-LV"/>
          </a:p>
        </p:txBody>
      </p:sp>
    </p:spTree>
    <p:extLst>
      <p:ext uri="{BB962C8B-B14F-4D97-AF65-F5344CB8AC3E}">
        <p14:creationId xmlns:p14="http://schemas.microsoft.com/office/powerpoint/2010/main" val="425515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2" y="115330"/>
            <a:ext cx="9905999" cy="774356"/>
          </a:xfrm>
        </p:spPr>
        <p:txBody>
          <a:bodyPr/>
          <a:lstStyle/>
          <a:p>
            <a:pPr algn="ctr">
              <a:defRPr/>
            </a:pPr>
            <a:r>
              <a:rPr lang="lv-LV" dirty="0">
                <a:solidFill>
                  <a:schemeClr val="bg1"/>
                </a:solidFill>
                <a:latin typeface="Times New Roman"/>
              </a:rPr>
              <a:t>kļūdas TIAN</a:t>
            </a:r>
            <a:endParaRPr dirty="0"/>
          </a:p>
        </p:txBody>
      </p:sp>
      <p:sp>
        <p:nvSpPr>
          <p:cNvPr id="5" name="Content Placeholder 2"/>
          <p:cNvSpPr>
            <a:spLocks noGrp="1"/>
          </p:cNvSpPr>
          <p:nvPr>
            <p:ph idx="1"/>
          </p:nvPr>
        </p:nvSpPr>
        <p:spPr bwMode="auto">
          <a:xfrm>
            <a:off x="1141412" y="1021492"/>
            <a:ext cx="10136188" cy="5618204"/>
          </a:xfrm>
        </p:spPr>
        <p:txBody>
          <a:bodyPr>
            <a:normAutofit lnSpcReduction="10000"/>
          </a:bodyPr>
          <a:lstStyle/>
          <a:p>
            <a:pPr marL="0" indent="0" algn="just">
              <a:lnSpc>
                <a:spcPct val="95000"/>
              </a:lnSpc>
              <a:buNone/>
              <a:defRPr/>
            </a:pPr>
            <a:r>
              <a:rPr lang="lv-LV" dirty="0" smtClean="0">
                <a:solidFill>
                  <a:srgbClr val="000000"/>
                </a:solidFill>
                <a:latin typeface="Times New Roman" panose="02020603050405020304" pitchFamily="18" charset="0"/>
                <a:ea typeface="Calibri" panose="020F0502020204030204" pitchFamily="34" charset="0"/>
              </a:rPr>
              <a:t>TIAN - ja </a:t>
            </a:r>
            <a:r>
              <a:rPr lang="lv-LV" dirty="0">
                <a:solidFill>
                  <a:srgbClr val="000000"/>
                </a:solidFill>
                <a:latin typeface="Times New Roman" panose="02020603050405020304" pitchFamily="18" charset="0"/>
                <a:ea typeface="Calibri" panose="020F0502020204030204" pitchFamily="34" charset="0"/>
              </a:rPr>
              <a:t>novada dome nolemj ielu vai ceļu paplašināšanai paredzēto zemes joslu pilnīgi vai daļēji piedalīt pie ielas vai ceļa platuma, </a:t>
            </a:r>
            <a:r>
              <a:rPr lang="lv-LV" u="sng" dirty="0">
                <a:solidFill>
                  <a:srgbClr val="000000"/>
                </a:solidFill>
                <a:latin typeface="Times New Roman" panose="02020603050405020304" pitchFamily="18" charset="0"/>
                <a:ea typeface="Calibri" panose="020F0502020204030204" pitchFamily="34" charset="0"/>
              </a:rPr>
              <a:t>zemesgabala īpašniekam </a:t>
            </a:r>
            <a:r>
              <a:rPr lang="lv-LV" dirty="0">
                <a:solidFill>
                  <a:srgbClr val="000000"/>
                </a:solidFill>
                <a:latin typeface="Times New Roman" panose="02020603050405020304" pitchFamily="18" charset="0"/>
                <a:ea typeface="Calibri" panose="020F0502020204030204" pitchFamily="34" charset="0"/>
              </a:rPr>
              <a:t>pēc novada domes pieprasījuma 3 mēnešu laikā žogs bez atlīdzības jānojauc, zemes josla jāatbrīvo un jānodod novada domes </a:t>
            </a:r>
            <a:r>
              <a:rPr lang="lv-LV" dirty="0" smtClean="0">
                <a:solidFill>
                  <a:srgbClr val="000000"/>
                </a:solidFill>
                <a:latin typeface="Times New Roman" panose="02020603050405020304" pitchFamily="18" charset="0"/>
                <a:ea typeface="Calibri" panose="020F0502020204030204" pitchFamily="34" charset="0"/>
              </a:rPr>
              <a:t>rīcībā.</a:t>
            </a:r>
          </a:p>
          <a:p>
            <a:pPr marL="0" indent="0" algn="just">
              <a:lnSpc>
                <a:spcPct val="95000"/>
              </a:lnSpc>
              <a:buNone/>
              <a:defRPr/>
            </a:pPr>
            <a:endParaRPr lang="lv-LV" dirty="0">
              <a:solidFill>
                <a:srgbClr val="000000"/>
              </a:solidFill>
              <a:latin typeface="Times New Roman" panose="02020603050405020304" pitchFamily="18" charset="0"/>
            </a:endParaRPr>
          </a:p>
          <a:p>
            <a:pPr marL="0" indent="0" algn="just">
              <a:lnSpc>
                <a:spcPct val="100000"/>
              </a:lnSpc>
              <a:spcBef>
                <a:spcPts val="0"/>
              </a:spcBef>
              <a:buNone/>
              <a:defRPr/>
            </a:pPr>
            <a:r>
              <a:rPr lang="lv-LV" dirty="0" smtClean="0">
                <a:solidFill>
                  <a:schemeClr val="bg1"/>
                </a:solidFill>
                <a:latin typeface="Times New Roman" panose="02020603050405020304" pitchFamily="18" charset="0"/>
                <a:ea typeface="Calibri" panose="020F0502020204030204" pitchFamily="34" charset="0"/>
              </a:rPr>
              <a:t>	Satversmes </a:t>
            </a:r>
            <a:r>
              <a:rPr lang="lv-LV" dirty="0">
                <a:solidFill>
                  <a:schemeClr val="bg1"/>
                </a:solidFill>
                <a:latin typeface="Times New Roman" panose="02020603050405020304" pitchFamily="18" charset="0"/>
                <a:ea typeface="Calibri" panose="020F0502020204030204" pitchFamily="34" charset="0"/>
              </a:rPr>
              <a:t>105. pants paredz gan īpašuma tiesību netraucētu īstenošanu, gan arī valsts tiesības sabiedrības interesēs ierobežot īpašuma izmantošanu. Savukārt tā paša panta ceturtais teikums paredz valstij tiesības noteiktos gadījumos īpašuma tiesības atņemt </a:t>
            </a:r>
            <a:r>
              <a:rPr lang="lv-LV" i="1" dirty="0">
                <a:solidFill>
                  <a:schemeClr val="bg1"/>
                </a:solidFill>
                <a:latin typeface="Times New Roman" panose="02020603050405020304" pitchFamily="18" charset="0"/>
                <a:ea typeface="Calibri" panose="020F0502020204030204" pitchFamily="34" charset="0"/>
              </a:rPr>
              <a:t>de iure</a:t>
            </a:r>
            <a:r>
              <a:rPr lang="lv-LV" dirty="0">
                <a:solidFill>
                  <a:schemeClr val="bg1"/>
                </a:solidFill>
                <a:latin typeface="Times New Roman" panose="02020603050405020304" pitchFamily="18" charset="0"/>
                <a:ea typeface="Calibri" panose="020F0502020204030204" pitchFamily="34" charset="0"/>
              </a:rPr>
              <a:t>. Īpašumu piespiedu kārtā drīkst atsavināt tikai sabiedrības vajadzībām, tas pieļaujams izņēmuma gadījumā uz atsevišķa likuma pamata, kā arī tad, ja īpašums tiek atsavināts pret taisnīgu atlīdzību (</a:t>
            </a:r>
            <a:r>
              <a:rPr lang="lv-LV" i="1" dirty="0">
                <a:solidFill>
                  <a:schemeClr val="bg1"/>
                </a:solidFill>
                <a:latin typeface="Times New Roman" panose="02020603050405020304" pitchFamily="18" charset="0"/>
                <a:ea typeface="Calibri" panose="020F0502020204030204" pitchFamily="34" charset="0"/>
              </a:rPr>
              <a:t>sal.: Satversmes tiesas 2002. gada 20. maija sprieduma lietā Nr. 2002-01-03 secinājumu daļa un Satversmes tiesas 2005. gada 16. decembra sprieduma lietā Nr. 2005-12-0103 22. punkts</a:t>
            </a:r>
            <a:r>
              <a:rPr lang="lv-LV" dirty="0">
                <a:solidFill>
                  <a:schemeClr val="bg1"/>
                </a:solidFill>
                <a:latin typeface="Times New Roman" panose="02020603050405020304" pitchFamily="18" charset="0"/>
                <a:ea typeface="Calibri" panose="020F0502020204030204" pitchFamily="34" charset="0"/>
              </a:rPr>
              <a:t>). </a:t>
            </a:r>
            <a:endParaRPr lang="lv-LV" dirty="0" smtClean="0">
              <a:solidFill>
                <a:schemeClr val="bg1"/>
              </a:solidFill>
              <a:latin typeface="Times New Roman" panose="02020603050405020304" pitchFamily="18" charset="0"/>
              <a:ea typeface="Calibri" panose="020F0502020204030204" pitchFamily="34" charset="0"/>
            </a:endParaRPr>
          </a:p>
          <a:p>
            <a:pPr marL="0" indent="0" algn="just">
              <a:lnSpc>
                <a:spcPct val="100000"/>
              </a:lnSpc>
              <a:spcBef>
                <a:spcPts val="0"/>
              </a:spcBef>
              <a:buNone/>
              <a:defRPr/>
            </a:pPr>
            <a:r>
              <a:rPr lang="lv-LV" dirty="0">
                <a:solidFill>
                  <a:schemeClr val="bg1"/>
                </a:solidFill>
                <a:latin typeface="Times New Roman" panose="02020603050405020304" pitchFamily="18" charset="0"/>
                <a:ea typeface="Calibri" panose="020F0502020204030204" pitchFamily="34" charset="0"/>
              </a:rPr>
              <a:t>	</a:t>
            </a:r>
            <a:r>
              <a:rPr lang="lv-LV" dirty="0" smtClean="0">
                <a:solidFill>
                  <a:schemeClr val="bg1"/>
                </a:solidFill>
                <a:latin typeface="Times New Roman" panose="02020603050405020304" pitchFamily="18" charset="0"/>
                <a:ea typeface="Calibri" panose="020F0502020204030204" pitchFamily="34" charset="0"/>
              </a:rPr>
              <a:t>Kārtību</a:t>
            </a:r>
            <a:r>
              <a:rPr lang="lv-LV" dirty="0">
                <a:solidFill>
                  <a:schemeClr val="bg1"/>
                </a:solidFill>
                <a:latin typeface="Times New Roman" panose="02020603050405020304" pitchFamily="18" charset="0"/>
                <a:ea typeface="Calibri" panose="020F0502020204030204" pitchFamily="34" charset="0"/>
              </a:rPr>
              <a:t>, kādā atsavināms nekustamais īpašums nosaka</a:t>
            </a:r>
            <a:r>
              <a:rPr lang="lv-LV" sz="3600" dirty="0">
                <a:solidFill>
                  <a:schemeClr val="bg1"/>
                </a:solidFill>
                <a:latin typeface="Arial" panose="020B0604020202020204" pitchFamily="34" charset="0"/>
                <a:ea typeface="Calibri" panose="020F0502020204030204" pitchFamily="34" charset="0"/>
              </a:rPr>
              <a:t> </a:t>
            </a:r>
            <a:r>
              <a:rPr lang="lv-LV" dirty="0">
                <a:solidFill>
                  <a:srgbClr val="000000"/>
                </a:solidFill>
                <a:latin typeface="Times New Roman" panose="02020603050405020304" pitchFamily="18" charset="0"/>
                <a:ea typeface="Calibri" panose="020F0502020204030204" pitchFamily="34" charset="0"/>
              </a:rPr>
              <a:t>Sabiedrības vajadzībām nepieciešamā nekustamā īpašuma atsavināšanas likums.</a:t>
            </a:r>
            <a:endParaRPr lang="lv-LV" dirty="0">
              <a:solidFill>
                <a:schemeClr val="bg1"/>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3" y="618518"/>
            <a:ext cx="9905998" cy="913720"/>
          </a:xfrm>
        </p:spPr>
        <p:txBody>
          <a:bodyPr/>
          <a:lstStyle/>
          <a:p>
            <a:pPr algn="ctr">
              <a:defRPr/>
            </a:pPr>
            <a:r>
              <a:rPr lang="lv-LV" sz="2800" dirty="0">
                <a:solidFill>
                  <a:schemeClr val="bg1"/>
                </a:solidFill>
                <a:latin typeface="Times New Roman"/>
              </a:rPr>
              <a:t>kļūdas TIAN</a:t>
            </a:r>
            <a:endParaRPr lang="lv-LV" sz="2700" dirty="0">
              <a:solidFill>
                <a:schemeClr val="bg1"/>
              </a:solidFill>
              <a:latin typeface="Times New Roman"/>
            </a:endParaRPr>
          </a:p>
        </p:txBody>
      </p:sp>
      <p:sp>
        <p:nvSpPr>
          <p:cNvPr id="5" name="Content Placeholder 2"/>
          <p:cNvSpPr>
            <a:spLocks noGrp="1"/>
          </p:cNvSpPr>
          <p:nvPr>
            <p:ph idx="1"/>
          </p:nvPr>
        </p:nvSpPr>
        <p:spPr bwMode="auto">
          <a:xfrm>
            <a:off x="1141413" y="1639329"/>
            <a:ext cx="9905998" cy="4613188"/>
          </a:xfrm>
        </p:spPr>
        <p:txBody>
          <a:bodyPr>
            <a:normAutofit fontScale="92500" lnSpcReduction="20000"/>
          </a:bodyPr>
          <a:lstStyle/>
          <a:p>
            <a:pPr marL="0" indent="0" algn="just">
              <a:lnSpc>
                <a:spcPct val="104999"/>
              </a:lnSpc>
              <a:buNone/>
              <a:defRPr/>
            </a:pPr>
            <a:r>
              <a:rPr lang="lv-LV" dirty="0">
                <a:solidFill>
                  <a:srgbClr val="000000"/>
                </a:solidFill>
                <a:latin typeface="Times New Roman" panose="02020603050405020304" pitchFamily="18" charset="0"/>
                <a:ea typeface="Calibri" panose="020F0502020204030204" pitchFamily="34" charset="0"/>
              </a:rPr>
              <a:t>TIAN </a:t>
            </a:r>
            <a:r>
              <a:rPr lang="lv-LV" dirty="0" smtClean="0">
                <a:solidFill>
                  <a:srgbClr val="000000"/>
                </a:solidFill>
                <a:latin typeface="Times New Roman" panose="02020603050405020304" pitchFamily="18" charset="0"/>
                <a:ea typeface="Calibri" panose="020F0502020204030204" pitchFamily="34" charset="0"/>
              </a:rPr>
              <a:t>- applūstošās </a:t>
            </a:r>
            <a:r>
              <a:rPr lang="lv-LV" dirty="0">
                <a:solidFill>
                  <a:srgbClr val="000000"/>
                </a:solidFill>
                <a:latin typeface="Times New Roman" panose="02020603050405020304" pitchFamily="18" charset="0"/>
                <a:ea typeface="Calibri" panose="020F0502020204030204" pitchFamily="34" charset="0"/>
              </a:rPr>
              <a:t>teritorijas var precizēt zemes ierīcības projektā (zemes vienības apgrūtinājumu plānā, veicot inženiertopogrāfisko uzmērīšanu</a:t>
            </a:r>
            <a:r>
              <a:rPr lang="lv-LV" dirty="0" smtClean="0">
                <a:solidFill>
                  <a:srgbClr val="000000"/>
                </a:solidFill>
                <a:latin typeface="Times New Roman" panose="02020603050405020304" pitchFamily="18" charset="0"/>
                <a:ea typeface="Calibri" panose="020F0502020204030204" pitchFamily="34" charset="0"/>
              </a:rPr>
              <a:t>).</a:t>
            </a:r>
          </a:p>
          <a:p>
            <a:pPr marL="0" indent="0" algn="just">
              <a:lnSpc>
                <a:spcPct val="104999"/>
              </a:lnSpc>
              <a:buNone/>
              <a:defRPr/>
            </a:pPr>
            <a:r>
              <a:rPr lang="lv-LV" dirty="0" smtClean="0">
                <a:solidFill>
                  <a:srgbClr val="000000"/>
                </a:solidFill>
                <a:latin typeface="Times New Roman" panose="02020603050405020304" pitchFamily="18" charset="0"/>
                <a:ea typeface="Calibri" panose="020F0502020204030204" pitchFamily="34" charset="0"/>
              </a:rPr>
              <a:t>	Saskaņā </a:t>
            </a:r>
            <a:r>
              <a:rPr lang="lv-LV" dirty="0">
                <a:solidFill>
                  <a:srgbClr val="000000"/>
                </a:solidFill>
                <a:latin typeface="Times New Roman" panose="02020603050405020304" pitchFamily="18" charset="0"/>
                <a:ea typeface="Calibri" panose="020F0502020204030204" pitchFamily="34" charset="0"/>
              </a:rPr>
              <a:t>ar Aizsargjoslu likuma 33. panta pirmo daļu aizsargjoslas nosaka ar šo likumu un normatīvajos aktos noteiktajā kārtībā attēlo teritorijas plānojumos</a:t>
            </a:r>
            <a:r>
              <a:rPr lang="lv-LV" dirty="0" smtClean="0">
                <a:solidFill>
                  <a:srgbClr val="000000"/>
                </a:solidFill>
                <a:latin typeface="Times New Roman" panose="02020603050405020304" pitchFamily="18" charset="0"/>
                <a:ea typeface="Calibri" panose="020F0502020204030204" pitchFamily="34" charset="0"/>
              </a:rPr>
              <a:t>. </a:t>
            </a:r>
            <a:r>
              <a:rPr lang="lv-LV" dirty="0">
                <a:solidFill>
                  <a:srgbClr val="000000"/>
                </a:solidFill>
                <a:latin typeface="Times New Roman" panose="02020603050405020304" pitchFamily="18" charset="0"/>
                <a:ea typeface="Calibri" panose="020F0502020204030204" pitchFamily="34" charset="0"/>
              </a:rPr>
              <a:t>Atbilstoši Aizsargjoslu likuma 1. panta 11. punktam applūstošās teritorijas noteic vietējās pašvaldības </a:t>
            </a:r>
            <a:r>
              <a:rPr lang="lv-LV" dirty="0" smtClean="0">
                <a:solidFill>
                  <a:srgbClr val="000000"/>
                </a:solidFill>
                <a:latin typeface="Times New Roman" panose="02020603050405020304" pitchFamily="18" charset="0"/>
                <a:ea typeface="Calibri" panose="020F0502020204030204" pitchFamily="34" charset="0"/>
              </a:rPr>
              <a:t>Ministru </a:t>
            </a:r>
            <a:r>
              <a:rPr lang="lv-LV" dirty="0">
                <a:solidFill>
                  <a:srgbClr val="000000"/>
                </a:solidFill>
                <a:latin typeface="Times New Roman" panose="02020603050405020304" pitchFamily="18" charset="0"/>
                <a:ea typeface="Calibri" panose="020F0502020204030204" pitchFamily="34" charset="0"/>
              </a:rPr>
              <a:t>kabineta 2008.gada 3.jūnija noteikumiem Nr.406 “Virszemes ūdensobjektu aizsargjoslas noteikšanas metodika</a:t>
            </a:r>
            <a:r>
              <a:rPr lang="lv-LV" dirty="0" smtClean="0">
                <a:solidFill>
                  <a:srgbClr val="000000"/>
                </a:solidFill>
                <a:latin typeface="Times New Roman" panose="02020603050405020304" pitchFamily="18" charset="0"/>
                <a:ea typeface="Calibri" panose="020F0502020204030204" pitchFamily="34" charset="0"/>
              </a:rPr>
              <a:t>” noteiktajā kārtībā.</a:t>
            </a:r>
            <a:r>
              <a:rPr lang="lv-LV" dirty="0">
                <a:solidFill>
                  <a:srgbClr val="000000"/>
                </a:solidFill>
                <a:latin typeface="Times New Roman" panose="02020603050405020304" pitchFamily="18" charset="0"/>
                <a:ea typeface="Calibri" panose="020F0502020204030204" pitchFamily="34" charset="0"/>
              </a:rPr>
              <a:t> </a:t>
            </a:r>
            <a:r>
              <a:rPr lang="lv-LV" dirty="0" smtClean="0">
                <a:solidFill>
                  <a:srgbClr val="000000"/>
                </a:solidFill>
                <a:latin typeface="Times New Roman" panose="02020603050405020304" pitchFamily="18" charset="0"/>
                <a:ea typeface="Calibri" panose="020F0502020204030204" pitchFamily="34" charset="0"/>
              </a:rPr>
              <a:t>Savukārt, Ministru </a:t>
            </a:r>
            <a:r>
              <a:rPr lang="lv-LV" dirty="0">
                <a:solidFill>
                  <a:srgbClr val="000000"/>
                </a:solidFill>
                <a:latin typeface="Times New Roman" panose="02020603050405020304" pitchFamily="18" charset="0"/>
                <a:ea typeface="Calibri" panose="020F0502020204030204" pitchFamily="34" charset="0"/>
              </a:rPr>
              <a:t>kabineta 2014. gada 14. oktobra noteikumu Nr. 628 „Noteikumi par pašvaldību teritorijas attīstības plānošanas dokumentiem” </a:t>
            </a:r>
            <a:r>
              <a:rPr lang="lv-LV" dirty="0" smtClean="0">
                <a:solidFill>
                  <a:srgbClr val="000000"/>
                </a:solidFill>
                <a:latin typeface="Times New Roman" panose="02020603050405020304" pitchFamily="18" charset="0"/>
                <a:ea typeface="Calibri" panose="020F0502020204030204" pitchFamily="34" charset="0"/>
              </a:rPr>
              <a:t>46.1.2</a:t>
            </a:r>
            <a:r>
              <a:rPr lang="lv-LV" dirty="0">
                <a:solidFill>
                  <a:srgbClr val="000000"/>
                </a:solidFill>
                <a:latin typeface="Times New Roman" panose="02020603050405020304" pitchFamily="18" charset="0"/>
                <a:ea typeface="Calibri" panose="020F0502020204030204" pitchFamily="34" charset="0"/>
              </a:rPr>
              <a:t>. apakšpunkts noteic, ka detālplānojuma grafiskajā daļā nosaka vai precizē pašvaldības kompetencē esošās apgrūtinātās teritorijas, tai skaitā applūstošās teritorijas. </a:t>
            </a:r>
            <a:r>
              <a:rPr lang="lv-LV" u="sng" dirty="0">
                <a:solidFill>
                  <a:srgbClr val="000000"/>
                </a:solidFill>
                <a:latin typeface="Times New Roman" panose="02020603050405020304" pitchFamily="18" charset="0"/>
                <a:ea typeface="Calibri" panose="020F0502020204030204" pitchFamily="34" charset="0"/>
              </a:rPr>
              <a:t>No iepriekšminētā izriet, ka applūstošo teritoriju robežas var precizēt vai izmainīt tikai detālplānojumā. Normatīvie akti nedod pilnvarojumu pašvaldībai applūstošo teritoriju robežas noteikšanu vai precizēšanu veikt zemes ierīcības projektos</a:t>
            </a:r>
            <a:r>
              <a:rPr lang="lv-LV" dirty="0">
                <a:solidFill>
                  <a:srgbClr val="000000"/>
                </a:solidFill>
                <a:latin typeface="Times New Roman" panose="02020603050405020304" pitchFamily="18" charset="0"/>
                <a:ea typeface="Calibri" panose="020F0502020204030204" pitchFamily="34" charset="0"/>
              </a:rPr>
              <a:t>.</a:t>
            </a:r>
            <a:endParaRPr lang="lv-LV" dirty="0">
              <a:solidFill>
                <a:schemeClr val="bg1"/>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2" y="618518"/>
            <a:ext cx="9905999" cy="1144379"/>
          </a:xfrm>
        </p:spPr>
        <p:txBody>
          <a:bodyPr/>
          <a:lstStyle/>
          <a:p>
            <a:pPr algn="ctr">
              <a:defRPr/>
            </a:pPr>
            <a:r>
              <a:rPr lang="lv-LV" dirty="0">
                <a:solidFill>
                  <a:schemeClr val="bg1"/>
                </a:solidFill>
                <a:latin typeface="Times New Roman"/>
              </a:rPr>
              <a:t>KĻŪDAS TIAN</a:t>
            </a:r>
            <a:r>
              <a:rPr lang="lv-LV" dirty="0"/>
              <a:t/>
            </a:r>
            <a:br>
              <a:rPr lang="lv-LV" dirty="0"/>
            </a:br>
            <a:endParaRPr dirty="0"/>
          </a:p>
        </p:txBody>
      </p:sp>
      <p:sp>
        <p:nvSpPr>
          <p:cNvPr id="5" name="Content Placeholder 2"/>
          <p:cNvSpPr>
            <a:spLocks noGrp="1"/>
          </p:cNvSpPr>
          <p:nvPr>
            <p:ph idx="1"/>
          </p:nvPr>
        </p:nvSpPr>
        <p:spPr bwMode="auto">
          <a:xfrm>
            <a:off x="983432" y="1196752"/>
            <a:ext cx="10063980" cy="5401756"/>
          </a:xfrm>
        </p:spPr>
        <p:txBody>
          <a:bodyPr>
            <a:normAutofit/>
          </a:bodyPr>
          <a:lstStyle/>
          <a:p>
            <a:pPr marL="0" indent="0" algn="just">
              <a:lnSpc>
                <a:spcPct val="95000"/>
              </a:lnSpc>
              <a:buNone/>
              <a:defRPr/>
            </a:pPr>
            <a:r>
              <a:rPr lang="lv-LV" dirty="0" smtClean="0">
                <a:solidFill>
                  <a:srgbClr val="000000"/>
                </a:solidFill>
                <a:latin typeface="Times New Roman" panose="02020603050405020304" pitchFamily="18" charset="0"/>
                <a:ea typeface="Times New Roman" panose="02020603050405020304" pitchFamily="18" charset="0"/>
              </a:rPr>
              <a:t>TIAN - aizliegts </a:t>
            </a:r>
            <a:r>
              <a:rPr lang="lv-LV" dirty="0">
                <a:solidFill>
                  <a:srgbClr val="000000"/>
                </a:solidFill>
                <a:latin typeface="Times New Roman" panose="02020603050405020304" pitchFamily="18" charset="0"/>
                <a:ea typeface="Times New Roman" panose="02020603050405020304" pitchFamily="18" charset="0"/>
              </a:rPr>
              <a:t>veikt galveno </a:t>
            </a:r>
            <a:r>
              <a:rPr lang="lv-LV" dirty="0" smtClean="0">
                <a:solidFill>
                  <a:srgbClr val="000000"/>
                </a:solidFill>
                <a:latin typeface="Times New Roman" panose="02020603050405020304" pitchFamily="18" charset="0"/>
                <a:ea typeface="Times New Roman" panose="02020603050405020304" pitchFamily="18" charset="0"/>
              </a:rPr>
              <a:t>cirti; aizliegta kailcirte u.c.</a:t>
            </a:r>
          </a:p>
          <a:p>
            <a:pPr marL="0" indent="0" algn="just">
              <a:lnSpc>
                <a:spcPct val="95000"/>
              </a:lnSpc>
              <a:buNone/>
              <a:defRPr/>
            </a:pPr>
            <a:r>
              <a:rPr lang="lv-LV" dirty="0" smtClean="0">
                <a:solidFill>
                  <a:srgbClr val="000000"/>
                </a:solidFill>
                <a:latin typeface="Times New Roman" panose="02020603050405020304" pitchFamily="18" charset="0"/>
                <a:ea typeface="Calibri" panose="020F0502020204030204" pitchFamily="34" charset="0"/>
              </a:rPr>
              <a:t>Meža </a:t>
            </a:r>
            <a:r>
              <a:rPr lang="lv-LV" dirty="0">
                <a:solidFill>
                  <a:srgbClr val="000000"/>
                </a:solidFill>
                <a:latin typeface="Times New Roman" panose="02020603050405020304" pitchFamily="18" charset="0"/>
                <a:ea typeface="Calibri" panose="020F0502020204030204" pitchFamily="34" charset="0"/>
              </a:rPr>
              <a:t>apsaimniekošanā speciālais normatīvais </a:t>
            </a:r>
            <a:r>
              <a:rPr lang="lv-LV" dirty="0" smtClean="0">
                <a:solidFill>
                  <a:srgbClr val="000000"/>
                </a:solidFill>
                <a:latin typeface="Times New Roman" panose="02020603050405020304" pitchFamily="18" charset="0"/>
                <a:ea typeface="Calibri" panose="020F0502020204030204" pitchFamily="34" charset="0"/>
              </a:rPr>
              <a:t>akts ir </a:t>
            </a:r>
            <a:r>
              <a:rPr lang="lv-LV" dirty="0">
                <a:solidFill>
                  <a:srgbClr val="000000"/>
                </a:solidFill>
                <a:latin typeface="Times New Roman" panose="02020603050405020304" pitchFamily="18" charset="0"/>
                <a:ea typeface="Calibri" panose="020F0502020204030204" pitchFamily="34" charset="0"/>
              </a:rPr>
              <a:t>Meža </a:t>
            </a:r>
            <a:r>
              <a:rPr lang="lv-LV" dirty="0" smtClean="0">
                <a:solidFill>
                  <a:srgbClr val="000000"/>
                </a:solidFill>
                <a:latin typeface="Times New Roman" panose="02020603050405020304" pitchFamily="18" charset="0"/>
                <a:ea typeface="Calibri" panose="020F0502020204030204" pitchFamily="34" charset="0"/>
              </a:rPr>
              <a:t>likums. Arī </a:t>
            </a:r>
            <a:r>
              <a:rPr lang="lv-LV" dirty="0" smtClean="0">
                <a:solidFill>
                  <a:schemeClr val="bg1"/>
                </a:solidFill>
                <a:latin typeface="Times New Roman" panose="02020603050405020304" pitchFamily="18" charset="0"/>
                <a:ea typeface="Calibri" panose="020F0502020204030204" pitchFamily="34" charset="0"/>
              </a:rPr>
              <a:t>Civillikuma </a:t>
            </a:r>
            <a:r>
              <a:rPr lang="lv-LV" dirty="0">
                <a:solidFill>
                  <a:schemeClr val="bg1"/>
                </a:solidFill>
                <a:latin typeface="Times New Roman" panose="02020603050405020304" pitchFamily="18" charset="0"/>
                <a:ea typeface="Calibri" panose="020F0502020204030204" pitchFamily="34" charset="0"/>
              </a:rPr>
              <a:t>1128. pants noteic, ka meža lietošanas tiesību aprobežojumi ir Meža likuma kompetence</a:t>
            </a:r>
            <a:r>
              <a:rPr lang="lv-LV" dirty="0" smtClean="0">
                <a:solidFill>
                  <a:schemeClr val="bg1"/>
                </a:solidFill>
                <a:latin typeface="Times New Roman" panose="02020603050405020304" pitchFamily="18" charset="0"/>
                <a:ea typeface="Calibri" panose="020F0502020204030204" pitchFamily="34" charset="0"/>
              </a:rPr>
              <a:t>. </a:t>
            </a:r>
          </a:p>
          <a:p>
            <a:pPr marL="0" indent="0" algn="just">
              <a:lnSpc>
                <a:spcPct val="95000"/>
              </a:lnSpc>
              <a:buNone/>
              <a:defRPr/>
            </a:pPr>
            <a:r>
              <a:rPr lang="lv-LV" dirty="0">
                <a:solidFill>
                  <a:schemeClr val="bg1"/>
                </a:solidFill>
                <a:latin typeface="Times New Roman" panose="02020603050405020304" pitchFamily="18" charset="0"/>
                <a:ea typeface="Calibri" panose="020F0502020204030204" pitchFamily="34" charset="0"/>
              </a:rPr>
              <a:t>	</a:t>
            </a:r>
            <a:r>
              <a:rPr lang="lv-LV" dirty="0" smtClean="0">
                <a:solidFill>
                  <a:srgbClr val="000000"/>
                </a:solidFill>
                <a:latin typeface="Times New Roman" panose="02020603050405020304" pitchFamily="18" charset="0"/>
                <a:ea typeface="Calibri" panose="020F0502020204030204" pitchFamily="34" charset="0"/>
              </a:rPr>
              <a:t>Mežsaimnieciskās </a:t>
            </a:r>
            <a:r>
              <a:rPr lang="lv-LV" dirty="0">
                <a:solidFill>
                  <a:srgbClr val="000000"/>
                </a:solidFill>
                <a:latin typeface="Times New Roman" panose="02020603050405020304" pitchFamily="18" charset="0"/>
                <a:ea typeface="Calibri" panose="020F0502020204030204" pitchFamily="34" charset="0"/>
              </a:rPr>
              <a:t>darbības aprobežojumi pašvaldību teritorijas plānojumos tikai pēc teritoriāla principa, ignorējot valstī pastāvošo aizsargjoslu, īpaši aizsargājamo dabas teritoriju izveides </a:t>
            </a:r>
            <a:r>
              <a:rPr lang="lv-LV" dirty="0">
                <a:solidFill>
                  <a:schemeClr val="bg1"/>
                </a:solidFill>
                <a:latin typeface="Times New Roman" panose="02020603050405020304" pitchFamily="18" charset="0"/>
                <a:ea typeface="Calibri" panose="020F0502020204030204" pitchFamily="34" charset="0"/>
              </a:rPr>
              <a:t>un citu dabas aizsardzības sistēmu kārtību, ir pretrunā ne vien ar vienādu tiesību un pienākumu principu, bet arī ar ilgtspējīgas meža apsaimniekošanas </a:t>
            </a:r>
            <a:r>
              <a:rPr lang="lv-LV" dirty="0" smtClean="0">
                <a:solidFill>
                  <a:schemeClr val="bg1"/>
                </a:solidFill>
                <a:latin typeface="Times New Roman" panose="02020603050405020304" pitchFamily="18" charset="0"/>
                <a:ea typeface="Calibri" panose="020F0502020204030204" pitchFamily="34" charset="0"/>
              </a:rPr>
              <a:t>jēdzienu. </a:t>
            </a:r>
            <a:r>
              <a:rPr lang="lv-LV" dirty="0">
                <a:solidFill>
                  <a:srgbClr val="000000"/>
                </a:solidFill>
                <a:latin typeface="Times New Roman" panose="02020603050405020304" pitchFamily="18" charset="0"/>
                <a:ea typeface="Calibri" panose="020F0502020204030204" pitchFamily="34" charset="0"/>
              </a:rPr>
              <a:t>Līdz ar to normatīvajos aktos nav noteikts deleģējums pašvaldībām teritorijas plānošanas dokumentos noteikt aprobežojumus teritorijas plānojumā mežu apsaimniekošanas jomā, piemēram </a:t>
            </a:r>
            <a:r>
              <a:rPr lang="lv-LV" dirty="0" smtClean="0">
                <a:solidFill>
                  <a:srgbClr val="000000"/>
                </a:solidFill>
                <a:latin typeface="Times New Roman" panose="02020603050405020304" pitchFamily="18" charset="0"/>
                <a:ea typeface="Calibri" panose="020F0502020204030204" pitchFamily="34" charset="0"/>
              </a:rPr>
              <a:t>galvenās </a:t>
            </a:r>
            <a:r>
              <a:rPr lang="lv-LV" dirty="0">
                <a:solidFill>
                  <a:srgbClr val="000000"/>
                </a:solidFill>
                <a:latin typeface="Times New Roman" panose="02020603050405020304" pitchFamily="18" charset="0"/>
                <a:ea typeface="Calibri" panose="020F0502020204030204" pitchFamily="34" charset="0"/>
              </a:rPr>
              <a:t>cirtes u.c</a:t>
            </a:r>
            <a:r>
              <a:rPr lang="lv-LV" dirty="0" smtClean="0">
                <a:solidFill>
                  <a:srgbClr val="000000"/>
                </a:solidFill>
                <a:latin typeface="Times New Roman" panose="02020603050405020304" pitchFamily="18" charset="0"/>
                <a:ea typeface="Calibri" panose="020F0502020204030204" pitchFamily="34" charset="0"/>
              </a:rPr>
              <a:t>.</a:t>
            </a:r>
          </a:p>
          <a:p>
            <a:pPr marL="0" indent="0" algn="just">
              <a:lnSpc>
                <a:spcPct val="95000"/>
              </a:lnSpc>
              <a:buNone/>
              <a:defRPr/>
            </a:pPr>
            <a:r>
              <a:rPr lang="lv-LV" dirty="0" smtClean="0">
                <a:solidFill>
                  <a:srgbClr val="000000"/>
                </a:solidFill>
                <a:latin typeface="Times New Roman" panose="02020603050405020304" pitchFamily="18" charset="0"/>
              </a:rPr>
              <a:t>	Joprojām bieži tiek lietots </a:t>
            </a:r>
            <a:r>
              <a:rPr lang="lv-LV" dirty="0" smtClean="0">
                <a:solidFill>
                  <a:schemeClr val="bg1"/>
                </a:solidFill>
                <a:latin typeface="Times New Roman" panose="02020603050405020304" pitchFamily="18" charset="0"/>
                <a:ea typeface="Calibri" panose="020F0502020204030204" pitchFamily="34" charset="0"/>
              </a:rPr>
              <a:t>termins </a:t>
            </a:r>
            <a:r>
              <a:rPr lang="lv-LV" dirty="0">
                <a:solidFill>
                  <a:schemeClr val="bg1"/>
                </a:solidFill>
                <a:latin typeface="Times New Roman" panose="02020603050405020304" pitchFamily="18" charset="0"/>
                <a:ea typeface="Calibri" panose="020F0502020204030204" pitchFamily="34" charset="0"/>
              </a:rPr>
              <a:t>“meža zemes transformācija</a:t>
            </a:r>
            <a:r>
              <a:rPr lang="lv-LV" dirty="0" smtClean="0">
                <a:solidFill>
                  <a:schemeClr val="bg1"/>
                </a:solidFill>
                <a:latin typeface="Times New Roman" panose="02020603050405020304" pitchFamily="18" charset="0"/>
                <a:ea typeface="Calibri" panose="020F0502020204030204" pitchFamily="34" charset="0"/>
              </a:rPr>
              <a:t>”, kurš kopš 2012.gada 1.janvāra  </a:t>
            </a:r>
            <a:r>
              <a:rPr lang="lv-LV" dirty="0">
                <a:solidFill>
                  <a:schemeClr val="bg1"/>
                </a:solidFill>
                <a:latin typeface="Times New Roman" panose="02020603050405020304" pitchFamily="18" charset="0"/>
                <a:ea typeface="Calibri" panose="020F0502020204030204" pitchFamily="34" charset="0"/>
              </a:rPr>
              <a:t>aizstāts ar terminu “atmežošana</a:t>
            </a:r>
            <a:r>
              <a:rPr lang="lv-LV" dirty="0" smtClean="0">
                <a:solidFill>
                  <a:schemeClr val="bg1"/>
                </a:solidFill>
                <a:latin typeface="Times New Roman" panose="02020603050405020304" pitchFamily="18" charset="0"/>
                <a:ea typeface="Calibri" panose="020F0502020204030204" pitchFamily="34" charset="0"/>
              </a:rPr>
              <a:t>”.</a:t>
            </a:r>
            <a:endParaRPr lang="lv-LV"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54443" y="618518"/>
            <a:ext cx="9992967" cy="2964941"/>
          </a:xfrm>
        </p:spPr>
        <p:txBody>
          <a:bodyPr/>
          <a:lstStyle/>
          <a:p>
            <a:pPr algn="ctr">
              <a:defRPr/>
            </a:pPr>
            <a:r>
              <a:rPr lang="lv-LV">
                <a:solidFill>
                  <a:schemeClr val="bg1"/>
                </a:solidFill>
                <a:latin typeface="Times New Roman"/>
              </a:rPr>
              <a:t>Paldies par uzmanību !</a:t>
            </a:r>
          </a:p>
        </p:txBody>
      </p:sp>
      <p:sp>
        <p:nvSpPr>
          <p:cNvPr id="5" name="Content Placeholder 2"/>
          <p:cNvSpPr>
            <a:spLocks noGrp="1"/>
          </p:cNvSpPr>
          <p:nvPr>
            <p:ph idx="1"/>
          </p:nvPr>
        </p:nvSpPr>
        <p:spPr bwMode="auto">
          <a:xfrm>
            <a:off x="980303" y="2685535"/>
            <a:ext cx="10067108" cy="3311612"/>
          </a:xfrm>
        </p:spPr>
        <p:txBody>
          <a:bodyPr/>
          <a:lstStyle/>
          <a:p>
            <a:pPr marL="0" indent="0" algn="ctr">
              <a:buNone/>
              <a:defRPr/>
            </a:pPr>
            <a:r>
              <a:rPr lang="lv-LV" b="1" dirty="0">
                <a:solidFill>
                  <a:schemeClr val="bg1"/>
                </a:solidFill>
                <a:latin typeface="Times New Roman"/>
              </a:rPr>
              <a:t>	</a:t>
            </a:r>
            <a:endParaRPr dirty="0"/>
          </a:p>
          <a:p>
            <a:pPr marL="0" indent="0" algn="ctr">
              <a:buNone/>
              <a:defRPr/>
            </a:pPr>
            <a:endParaRPr lang="lv-LV" b="1" dirty="0">
              <a:solidFill>
                <a:schemeClr val="bg1"/>
              </a:solidFill>
              <a:latin typeface="Times New Roman"/>
            </a:endParaRPr>
          </a:p>
          <a:p>
            <a:pPr marL="0" indent="0" algn="ctr">
              <a:buNone/>
              <a:defRPr/>
            </a:pPr>
            <a:r>
              <a:rPr lang="lv-LV" b="1" dirty="0">
                <a:solidFill>
                  <a:schemeClr val="bg1"/>
                </a:solidFill>
                <a:latin typeface="Times New Roman"/>
              </a:rPr>
              <a:t>Ineta </a:t>
            </a:r>
            <a:r>
              <a:rPr lang="lv-LV" b="1" dirty="0" smtClean="0">
                <a:solidFill>
                  <a:schemeClr val="bg1"/>
                </a:solidFill>
                <a:latin typeface="Times New Roman"/>
              </a:rPr>
              <a:t>Muižniece</a:t>
            </a:r>
            <a:endParaRPr dirty="0"/>
          </a:p>
          <a:p>
            <a:pPr marL="0" indent="0" algn="ctr">
              <a:buNone/>
              <a:defRPr/>
            </a:pPr>
            <a:r>
              <a:rPr lang="lv-LV" sz="1800" dirty="0" smtClean="0">
                <a:solidFill>
                  <a:schemeClr val="bg1"/>
                </a:solidFill>
                <a:latin typeface="Times New Roman" panose="02020603050405020304" pitchFamily="18" charset="0"/>
                <a:cs typeface="Times New Roman" panose="02020603050405020304" pitchFamily="18" charset="0"/>
              </a:rPr>
              <a:t>ineta.muizniece@varam.gov.lv</a:t>
            </a:r>
          </a:p>
          <a:p>
            <a:pPr marL="0" indent="0" algn="ctr">
              <a:buNone/>
              <a:defRPr/>
            </a:pPr>
            <a:r>
              <a:rPr lang="lv-LV" b="1" dirty="0" smtClean="0">
                <a:solidFill>
                  <a:schemeClr val="bg1"/>
                </a:solidFill>
                <a:latin typeface="Times New Roman"/>
              </a:rPr>
              <a:t>Tālr</a:t>
            </a:r>
            <a:r>
              <a:rPr lang="lv-LV" b="1" dirty="0">
                <a:solidFill>
                  <a:schemeClr val="bg1"/>
                </a:solidFill>
                <a:latin typeface="Times New Roman"/>
              </a:rPr>
              <a:t>.</a:t>
            </a:r>
            <a:r>
              <a:rPr lang="lv-LV" dirty="0">
                <a:latin typeface="Times New Roman"/>
              </a:rPr>
              <a:t> </a:t>
            </a:r>
            <a:r>
              <a:rPr lang="lv-LV" dirty="0">
                <a:solidFill>
                  <a:schemeClr val="bg1"/>
                </a:solidFill>
                <a:latin typeface="Times New Roman"/>
              </a:rPr>
              <a:t>67026912</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29730" y="618518"/>
            <a:ext cx="10017681" cy="847817"/>
          </a:xfrm>
        </p:spPr>
        <p:txBody>
          <a:bodyPr/>
          <a:lstStyle/>
          <a:p>
            <a:pPr algn="ctr">
              <a:defRPr/>
            </a:pPr>
            <a:r>
              <a:rPr lang="lv-LV" dirty="0">
                <a:solidFill>
                  <a:schemeClr val="bg1"/>
                </a:solidFill>
                <a:latin typeface="Times New Roman"/>
              </a:rPr>
              <a:t>NORMATĪVO AKTU PIEMĒROŠANA</a:t>
            </a:r>
          </a:p>
        </p:txBody>
      </p:sp>
      <p:sp>
        <p:nvSpPr>
          <p:cNvPr id="5" name="Content Placeholder 2"/>
          <p:cNvSpPr>
            <a:spLocks noGrp="1"/>
          </p:cNvSpPr>
          <p:nvPr>
            <p:ph idx="1"/>
          </p:nvPr>
        </p:nvSpPr>
        <p:spPr bwMode="auto">
          <a:xfrm>
            <a:off x="1029730" y="1466335"/>
            <a:ext cx="10017682" cy="4992130"/>
          </a:xfrm>
        </p:spPr>
        <p:txBody>
          <a:bodyPr/>
          <a:lstStyle/>
          <a:p>
            <a:pPr marL="0" indent="0" algn="just">
              <a:buNone/>
              <a:defRPr/>
            </a:pPr>
            <a:r>
              <a:rPr lang="lv-LV" dirty="0" smtClean="0">
                <a:solidFill>
                  <a:schemeClr val="bg1"/>
                </a:solidFill>
                <a:latin typeface="Times New Roman"/>
              </a:rPr>
              <a:t>	Sagatavojot </a:t>
            </a:r>
            <a:r>
              <a:rPr lang="lv-LV" dirty="0">
                <a:solidFill>
                  <a:schemeClr val="bg1"/>
                </a:solidFill>
                <a:latin typeface="Times New Roman"/>
              </a:rPr>
              <a:t>plānošanas dokumentus jāievēro normatīvo aktu prasības, tajā skaitā </a:t>
            </a:r>
            <a:r>
              <a:rPr lang="lv-LV" dirty="0" smtClean="0">
                <a:solidFill>
                  <a:schemeClr val="bg1"/>
                </a:solidFill>
                <a:latin typeface="Times New Roman" panose="02020603050405020304" pitchFamily="18" charset="0"/>
                <a:cs typeface="Times New Roman" panose="02020603050405020304" pitchFamily="18" charset="0"/>
              </a:rPr>
              <a:t>Ministru </a:t>
            </a:r>
            <a:r>
              <a:rPr lang="lv-LV"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kabineta </a:t>
            </a:r>
            <a:r>
              <a:rPr lang="lv-LV"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2009. gada 3. februāra </a:t>
            </a:r>
            <a:r>
              <a:rPr lang="lv-LV"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noteikumi Nr</a:t>
            </a:r>
            <a:r>
              <a:rPr lang="lv-LV"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108 “Normatīvo aktu projektu sagatavošanas </a:t>
            </a:r>
            <a:r>
              <a:rPr lang="lv-LV"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noteikumi”</a:t>
            </a:r>
            <a:r>
              <a:rPr lang="lv-LV" sz="1200" dirty="0" smtClean="0">
                <a:cs typeface="Times New Roman" panose="02020603050405020304" pitchFamily="18" charset="0"/>
              </a:rPr>
              <a:t>.</a:t>
            </a:r>
            <a:r>
              <a:rPr lang="lv-LV" dirty="0">
                <a:solidFill>
                  <a:srgbClr val="000000"/>
                </a:solidFill>
                <a:latin typeface="Times New Roman" panose="02020603050405020304" pitchFamily="18" charset="0"/>
                <a:ea typeface="Calibri" panose="020F0502020204030204" pitchFamily="34" charset="0"/>
              </a:rPr>
              <a:t> (turpmāk – noteikumi Nr.108</a:t>
            </a:r>
            <a:r>
              <a:rPr lang="lv-LV" dirty="0" smtClean="0">
                <a:solidFill>
                  <a:srgbClr val="000000"/>
                </a:solidFill>
                <a:latin typeface="Times New Roman" panose="02020603050405020304" pitchFamily="18" charset="0"/>
                <a:ea typeface="Calibri" panose="020F0502020204030204" pitchFamily="34" charset="0"/>
              </a:rPr>
              <a:t>).</a:t>
            </a:r>
          </a:p>
          <a:p>
            <a:pPr marL="0" indent="0" algn="just">
              <a:buNone/>
              <a:defRPr/>
            </a:pPr>
            <a:r>
              <a:rPr lang="lv-LV" dirty="0" smtClean="0">
                <a:solidFill>
                  <a:srgbClr val="000000"/>
                </a:solidFill>
                <a:latin typeface="Times New Roman" panose="02020603050405020304" pitchFamily="18" charset="0"/>
                <a:cs typeface="Times New Roman" panose="02020603050405020304" pitchFamily="18" charset="0"/>
              </a:rPr>
              <a:t>	Saskaņā ar </a:t>
            </a:r>
            <a:r>
              <a:rPr lang="lv-LV" dirty="0" smtClean="0">
                <a:solidFill>
                  <a:srgbClr val="000000"/>
                </a:solidFill>
                <a:latin typeface="Times New Roman" panose="02020603050405020304" pitchFamily="18" charset="0"/>
                <a:ea typeface="Calibri" panose="020F0502020204030204" pitchFamily="34" charset="0"/>
              </a:rPr>
              <a:t>noteikumu </a:t>
            </a:r>
            <a:r>
              <a:rPr lang="lv-LV" dirty="0">
                <a:solidFill>
                  <a:srgbClr val="000000"/>
                </a:solidFill>
                <a:latin typeface="Times New Roman" panose="02020603050405020304" pitchFamily="18" charset="0"/>
                <a:ea typeface="Calibri" panose="020F0502020204030204" pitchFamily="34" charset="0"/>
              </a:rPr>
              <a:t>Nr.108 </a:t>
            </a:r>
            <a:r>
              <a:rPr lang="lv-LV" dirty="0" smtClean="0">
                <a:solidFill>
                  <a:srgbClr val="000000"/>
                </a:solidFill>
                <a:latin typeface="Times New Roman" panose="02020603050405020304" pitchFamily="18" charset="0"/>
                <a:ea typeface="Calibri" panose="020F0502020204030204" pitchFamily="34" charset="0"/>
              </a:rPr>
              <a:t>184</a:t>
            </a:r>
            <a:r>
              <a:rPr lang="lv-LV" dirty="0">
                <a:solidFill>
                  <a:srgbClr val="000000"/>
                </a:solidFill>
                <a:latin typeface="Times New Roman" panose="02020603050405020304" pitchFamily="18" charset="0"/>
                <a:ea typeface="Calibri" panose="020F0502020204030204" pitchFamily="34" charset="0"/>
              </a:rPr>
              <a:t>. punktu, pašvaldību saistošo noteikumu projekta teksta iedalījumu veido, ievērojot šo noteikumu 3.3. apakšnodaļā minētās prasības, vārdus “Ministra kabinets” (attiecīgā locījumā) aizstājot ar vārdiem “pašvaldības dome” (attiecīgā locījumā). Tas nozīmē, ka minētie noteikumi attiecināmi arī pašvaldību saistošajiem noteikumiem</a:t>
            </a:r>
            <a:r>
              <a:rPr lang="lv-LV" dirty="0" smtClean="0">
                <a:solidFill>
                  <a:srgbClr val="000000"/>
                </a:solidFill>
                <a:latin typeface="Times New Roman" panose="02020603050405020304" pitchFamily="18" charset="0"/>
                <a:ea typeface="Calibri" panose="020F0502020204030204" pitchFamily="34" charset="0"/>
              </a:rPr>
              <a:t>.</a:t>
            </a:r>
            <a:endParaRPr lang="lv-LV"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9157" y="618518"/>
            <a:ext cx="9968254" cy="1070239"/>
          </a:xfrm>
        </p:spPr>
        <p:txBody>
          <a:bodyPr/>
          <a:lstStyle/>
          <a:p>
            <a:pPr algn="ctr">
              <a:defRPr/>
            </a:pPr>
            <a:r>
              <a:rPr lang="lv-LV" sz="3200" dirty="0">
                <a:solidFill>
                  <a:schemeClr val="bg1"/>
                </a:solidFill>
                <a:latin typeface="Times New Roman"/>
              </a:rPr>
              <a:t>NORMATĪVO AKTU PIEMĒROŠANA</a:t>
            </a:r>
            <a:endParaRPr lang="lv-LV" dirty="0">
              <a:solidFill>
                <a:schemeClr val="bg1"/>
              </a:solidFill>
              <a:latin typeface="Times New Roman"/>
            </a:endParaRPr>
          </a:p>
        </p:txBody>
      </p:sp>
      <p:sp>
        <p:nvSpPr>
          <p:cNvPr id="5" name="Content Placeholder 2"/>
          <p:cNvSpPr>
            <a:spLocks noGrp="1"/>
          </p:cNvSpPr>
          <p:nvPr>
            <p:ph idx="1"/>
          </p:nvPr>
        </p:nvSpPr>
        <p:spPr bwMode="auto">
          <a:xfrm>
            <a:off x="1079156" y="1688757"/>
            <a:ext cx="10116065" cy="4679092"/>
          </a:xfrm>
        </p:spPr>
        <p:txBody>
          <a:bodyPr>
            <a:normAutofit lnSpcReduction="10000"/>
          </a:bodyPr>
          <a:lstStyle/>
          <a:p>
            <a:pPr indent="0" algn="just">
              <a:lnSpc>
                <a:spcPct val="107000"/>
              </a:lnSpc>
              <a:spcAft>
                <a:spcPts val="800"/>
              </a:spcAft>
              <a:buNone/>
            </a:pPr>
            <a:r>
              <a:rPr lang="lv-LV" dirty="0" smtClean="0">
                <a:solidFill>
                  <a:srgbClr val="000000"/>
                </a:solidFill>
                <a:latin typeface="Times New Roman" panose="02020603050405020304" pitchFamily="18" charset="0"/>
                <a:cs typeface="Times New Roman" panose="02020603050405020304" pitchFamily="18" charset="0"/>
              </a:rPr>
              <a:t>	Saskaņā ar </a:t>
            </a:r>
            <a:r>
              <a:rPr lang="lv-LV" dirty="0" smtClean="0">
                <a:solidFill>
                  <a:srgbClr val="000000"/>
                </a:solidFill>
                <a:latin typeface="Times New Roman" panose="02020603050405020304" pitchFamily="18" charset="0"/>
                <a:ea typeface="Calibri" panose="020F0502020204030204" pitchFamily="34" charset="0"/>
              </a:rPr>
              <a:t>noteikumu Nr.108 2</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apakšpunktu, </a:t>
            </a:r>
            <a:r>
              <a:rPr lang="lv-LV"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normatīvā akta projekta tekstu raksta ievērojot valsts valodas literārās un gramatiskās normas, juridisko terminoloģiju un pareizrakstības prasības</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Savukārt</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normatīvo aktu hierarhija tiek veidota pēc to juridiskā spēka. Juridiskais spēks nosaka normatīvā akta normu virsvadību pār zemāk stāvoša akta normām, vai arī pakļautību augstākstāvoša akta normām. Normatīvo aktu hierarhijā zemāk stāvošie normatīvie akti </a:t>
            </a:r>
            <a:r>
              <a:rPr lang="lv-LV"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nedrīkst būt pretrunā ar augstākstāvošiem aktiem</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Likuma virsvadības princips paredz pārējo normatīvo aktu atbilstību likumam. </a:t>
            </a:r>
            <a:r>
              <a:rPr lang="lv-LV"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Uz normatīvo aktu hierarhijas zemākā pakāpiena atrodas pašvaldību saistošie noteikumi. Tiem jāatbilst ne tikai likumiem, bet arī Ministru kabineta noteikumiem</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lv-LV" dirty="0" smtClean="0">
              <a:solidFill>
                <a:srgbClr val="000000"/>
              </a:solidFill>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ctr">
              <a:defRPr/>
            </a:pPr>
            <a:r>
              <a:rPr lang="lv-LV" sz="2800" dirty="0">
                <a:solidFill>
                  <a:schemeClr val="bg1"/>
                </a:solidFill>
                <a:latin typeface="Times New Roman"/>
              </a:rPr>
              <a:t>NORMATĪVO AKTU PIEMĒROŠANA</a:t>
            </a:r>
            <a:endParaRPr lang="lv-LV" dirty="0">
              <a:solidFill>
                <a:schemeClr val="bg1"/>
              </a:solidFill>
              <a:latin typeface="Times New Roman"/>
            </a:endParaRPr>
          </a:p>
        </p:txBody>
      </p:sp>
      <p:sp>
        <p:nvSpPr>
          <p:cNvPr id="5" name="Content Placeholder 2"/>
          <p:cNvSpPr>
            <a:spLocks noGrp="1"/>
          </p:cNvSpPr>
          <p:nvPr>
            <p:ph idx="1"/>
          </p:nvPr>
        </p:nvSpPr>
        <p:spPr bwMode="auto">
          <a:xfrm>
            <a:off x="1343471" y="1700808"/>
            <a:ext cx="9703939" cy="4090391"/>
          </a:xfrm>
        </p:spPr>
        <p:txBody>
          <a:bodyPr/>
          <a:lstStyle/>
          <a:p>
            <a:pPr marL="0" indent="0" algn="just">
              <a:buNone/>
              <a:defRPr/>
            </a:pPr>
            <a:endParaRPr lang="lv-LV" dirty="0" smtClean="0">
              <a:solidFill>
                <a:srgbClr val="000000"/>
              </a:solidFill>
              <a:latin typeface="Times New Roman" panose="02020603050405020304" pitchFamily="18" charset="0"/>
              <a:cs typeface="Times New Roman" panose="02020603050405020304" pitchFamily="18" charset="0"/>
            </a:endParaRPr>
          </a:p>
          <a:p>
            <a:pPr marL="0" indent="0" algn="just">
              <a:buNone/>
              <a:defRPr/>
            </a:pPr>
            <a:r>
              <a:rPr lang="lv-LV" dirty="0">
                <a:solidFill>
                  <a:srgbClr val="000000"/>
                </a:solidFill>
                <a:latin typeface="Times New Roman" panose="02020603050405020304" pitchFamily="18" charset="0"/>
                <a:cs typeface="Times New Roman" panose="02020603050405020304" pitchFamily="18" charset="0"/>
              </a:rPr>
              <a:t>	</a:t>
            </a:r>
            <a:r>
              <a:rPr lang="lv-LV" dirty="0" smtClean="0">
                <a:solidFill>
                  <a:srgbClr val="000000"/>
                </a:solidFill>
                <a:latin typeface="Times New Roman" panose="02020603050405020304" pitchFamily="18" charset="0"/>
                <a:cs typeface="Times New Roman" panose="02020603050405020304" pitchFamily="18" charset="0"/>
              </a:rPr>
              <a:t>Saskaņā </a:t>
            </a:r>
            <a:r>
              <a:rPr lang="lv-LV" dirty="0">
                <a:solidFill>
                  <a:srgbClr val="000000"/>
                </a:solidFill>
                <a:latin typeface="Times New Roman" panose="02020603050405020304" pitchFamily="18" charset="0"/>
                <a:cs typeface="Times New Roman" panose="02020603050405020304" pitchFamily="18" charset="0"/>
              </a:rPr>
              <a:t>ar </a:t>
            </a:r>
            <a:r>
              <a:rPr lang="lv-LV" dirty="0">
                <a:solidFill>
                  <a:srgbClr val="000000"/>
                </a:solidFill>
                <a:latin typeface="Times New Roman" panose="02020603050405020304" pitchFamily="18" charset="0"/>
                <a:ea typeface="Calibri" panose="020F0502020204030204" pitchFamily="34" charset="0"/>
              </a:rPr>
              <a:t>noteikumu </a:t>
            </a:r>
            <a:r>
              <a:rPr lang="lv-LV" dirty="0" smtClean="0">
                <a:solidFill>
                  <a:srgbClr val="000000"/>
                </a:solidFill>
                <a:latin typeface="Times New Roman" panose="02020603050405020304" pitchFamily="18" charset="0"/>
                <a:ea typeface="Calibri" panose="020F0502020204030204" pitchFamily="34" charset="0"/>
              </a:rPr>
              <a:t>Nr.108 3.punktu, n</a:t>
            </a:r>
            <a:r>
              <a:rPr lang="sv-SE" dirty="0" smtClean="0">
                <a:solidFill>
                  <a:schemeClr val="bg1"/>
                </a:solidFill>
                <a:latin typeface="Times New Roman" panose="02020603050405020304" pitchFamily="18" charset="0"/>
                <a:cs typeface="Times New Roman" panose="02020603050405020304" pitchFamily="18" charset="0"/>
              </a:rPr>
              <a:t>ormatīvā </a:t>
            </a:r>
            <a:r>
              <a:rPr lang="sv-SE" dirty="0">
                <a:solidFill>
                  <a:schemeClr val="bg1"/>
                </a:solidFill>
                <a:latin typeface="Times New Roman" panose="02020603050405020304" pitchFamily="18" charset="0"/>
                <a:cs typeface="Times New Roman" panose="02020603050405020304" pitchFamily="18" charset="0"/>
              </a:rPr>
              <a:t>akta projektā neietver normas, </a:t>
            </a:r>
            <a:r>
              <a:rPr lang="sv-SE" dirty="0" smtClean="0">
                <a:solidFill>
                  <a:schemeClr val="bg1"/>
                </a:solidFill>
                <a:latin typeface="Times New Roman" panose="02020603050405020304" pitchFamily="18" charset="0"/>
                <a:cs typeface="Times New Roman" panose="02020603050405020304" pitchFamily="18" charset="0"/>
              </a:rPr>
              <a:t>kas</a:t>
            </a:r>
            <a:r>
              <a:rPr lang="lv-LV" dirty="0" smtClean="0">
                <a:solidFill>
                  <a:schemeClr val="bg1"/>
                </a:solidFill>
                <a:latin typeface="Times New Roman" panose="02020603050405020304" pitchFamily="18" charset="0"/>
                <a:cs typeface="Times New Roman" panose="02020603050405020304" pitchFamily="18" charset="0"/>
              </a:rPr>
              <a:t> ir deklaratīvas; </a:t>
            </a:r>
            <a:r>
              <a:rPr lang="lv-LV" dirty="0">
                <a:solidFill>
                  <a:schemeClr val="bg1"/>
                </a:solidFill>
                <a:latin typeface="Times New Roman" panose="02020603050405020304" pitchFamily="18" charset="0"/>
                <a:cs typeface="Times New Roman" panose="02020603050405020304" pitchFamily="18" charset="0"/>
              </a:rPr>
              <a:t>dublē augstāka vai tāda paša spēka normatīvā akta tiesību normās ietverto normatīvo </a:t>
            </a:r>
            <a:r>
              <a:rPr lang="lv-LV" dirty="0" smtClean="0">
                <a:solidFill>
                  <a:schemeClr val="bg1"/>
                </a:solidFill>
                <a:latin typeface="Times New Roman" panose="02020603050405020304" pitchFamily="18" charset="0"/>
                <a:cs typeface="Times New Roman" panose="02020603050405020304" pitchFamily="18" charset="0"/>
              </a:rPr>
              <a:t>regulējumu; </a:t>
            </a:r>
            <a:r>
              <a:rPr lang="lv-LV" dirty="0">
                <a:solidFill>
                  <a:srgbClr val="414142"/>
                </a:solidFill>
                <a:latin typeface="Arial" panose="020B0604020202020204" pitchFamily="34" charset="0"/>
              </a:rPr>
              <a:t> </a:t>
            </a:r>
            <a:r>
              <a:rPr lang="lv-LV" dirty="0">
                <a:solidFill>
                  <a:schemeClr val="bg1"/>
                </a:solidFill>
                <a:latin typeface="Times New Roman" panose="02020603050405020304" pitchFamily="18" charset="0"/>
                <a:cs typeface="Times New Roman" panose="02020603050405020304" pitchFamily="18" charset="0"/>
              </a:rPr>
              <a:t>dublē pašā normatīvā akta projektā ietverto normatīvo regulējumu.</a:t>
            </a:r>
            <a:endParaRPr dirty="0">
              <a:solidFill>
                <a:schemeClr val="bg1"/>
              </a:solidFill>
              <a:latin typeface="Times New Roman" panose="02020603050405020304" pitchFamily="18" charset="0"/>
              <a:cs typeface="Times New Roman" panose="02020603050405020304" pitchFamily="18" charset="0"/>
            </a:endParaRPr>
          </a:p>
          <a:p>
            <a:pPr marL="0" indent="0">
              <a:buNone/>
              <a:defRPr/>
            </a:pPr>
            <a:endParaRPr lang="lv-LV"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normAutofit/>
          </a:bodyPr>
          <a:lstStyle/>
          <a:p>
            <a:pPr algn="ctr">
              <a:defRPr/>
            </a:pPr>
            <a:r>
              <a:rPr lang="lv-LV" sz="3200" dirty="0" smtClean="0">
                <a:solidFill>
                  <a:schemeClr val="bg1"/>
                </a:solidFill>
                <a:latin typeface="Times New Roman"/>
              </a:rPr>
              <a:t>kļūdas TIAN</a:t>
            </a:r>
            <a:endParaRPr lang="lv-LV" sz="3200" dirty="0">
              <a:solidFill>
                <a:schemeClr val="bg1"/>
              </a:solidFill>
              <a:latin typeface="Times New Roman"/>
            </a:endParaRPr>
          </a:p>
        </p:txBody>
      </p:sp>
      <p:sp>
        <p:nvSpPr>
          <p:cNvPr id="5" name="Content Placeholder 2"/>
          <p:cNvSpPr>
            <a:spLocks noGrp="1"/>
          </p:cNvSpPr>
          <p:nvPr>
            <p:ph idx="1"/>
          </p:nvPr>
        </p:nvSpPr>
        <p:spPr bwMode="auto">
          <a:xfrm>
            <a:off x="1005016" y="1787610"/>
            <a:ext cx="10042395" cy="4744994"/>
          </a:xfrm>
        </p:spPr>
        <p:txBody>
          <a:bodyPr/>
          <a:lstStyle/>
          <a:p>
            <a:pPr marL="0" indent="0" algn="just">
              <a:lnSpc>
                <a:spcPct val="95000"/>
              </a:lnSpc>
              <a:buNone/>
              <a:defRPr/>
            </a:pPr>
            <a:r>
              <a:rPr lang="lv-LV" dirty="0" smtClean="0">
                <a:solidFill>
                  <a:srgbClr val="000000"/>
                </a:solidFill>
                <a:latin typeface="Times New Roman" panose="02020603050405020304" pitchFamily="18" charset="0"/>
                <a:ea typeface="Calibri" panose="020F0502020204030204" pitchFamily="34" charset="0"/>
              </a:rPr>
              <a:t>	</a:t>
            </a:r>
          </a:p>
          <a:p>
            <a:pPr marL="0" indent="0" algn="just">
              <a:lnSpc>
                <a:spcPct val="95000"/>
              </a:lnSpc>
              <a:buNone/>
              <a:defRPr/>
            </a:pPr>
            <a:r>
              <a:rPr lang="lv-LV" dirty="0">
                <a:solidFill>
                  <a:srgbClr val="000000"/>
                </a:solidFill>
                <a:latin typeface="Times New Roman" panose="02020603050405020304" pitchFamily="18" charset="0"/>
                <a:ea typeface="Calibri" panose="020F0502020204030204" pitchFamily="34" charset="0"/>
              </a:rPr>
              <a:t>	</a:t>
            </a:r>
            <a:r>
              <a:rPr lang="lv-LV" dirty="0" smtClean="0">
                <a:solidFill>
                  <a:srgbClr val="000000"/>
                </a:solidFill>
                <a:latin typeface="Times New Roman" panose="02020603050405020304" pitchFamily="18" charset="0"/>
                <a:ea typeface="Calibri" panose="020F0502020204030204" pitchFamily="34" charset="0"/>
              </a:rPr>
              <a:t>TIAN </a:t>
            </a:r>
            <a:r>
              <a:rPr lang="lv-LV" dirty="0">
                <a:solidFill>
                  <a:srgbClr val="000000"/>
                </a:solidFill>
                <a:latin typeface="Times New Roman" panose="02020603050405020304" pitchFamily="18" charset="0"/>
                <a:ea typeface="Calibri" panose="020F0502020204030204" pitchFamily="34" charset="0"/>
              </a:rPr>
              <a:t>noteikts aizliegums  zemesgabala sadalīšanai,  ja nav iespējams sadalīt kopīpašumā esošās ēkas reālās </a:t>
            </a:r>
            <a:r>
              <a:rPr lang="lv-LV" dirty="0" smtClean="0">
                <a:solidFill>
                  <a:srgbClr val="000000"/>
                </a:solidFill>
                <a:latin typeface="Times New Roman" panose="02020603050405020304" pitchFamily="18" charset="0"/>
                <a:ea typeface="Calibri" panose="020F0502020204030204" pitchFamily="34" charset="0"/>
              </a:rPr>
              <a:t>daļās.</a:t>
            </a:r>
          </a:p>
          <a:p>
            <a:pPr marL="0" indent="0" algn="just">
              <a:lnSpc>
                <a:spcPct val="95000"/>
              </a:lnSpc>
              <a:buNone/>
              <a:defRPr/>
            </a:pPr>
            <a:r>
              <a:rPr lang="lv-LV" dirty="0" smtClean="0">
                <a:solidFill>
                  <a:srgbClr val="000000"/>
                </a:solidFill>
                <a:latin typeface="Times New Roman" panose="02020603050405020304" pitchFamily="18" charset="0"/>
                <a:ea typeface="Calibri" panose="020F0502020204030204" pitchFamily="34" charset="0"/>
              </a:rPr>
              <a:t>	Minētais regulējums neatbilst Civillikuma </a:t>
            </a:r>
            <a:r>
              <a:rPr lang="lv-LV" dirty="0">
                <a:solidFill>
                  <a:srgbClr val="000000"/>
                </a:solidFill>
                <a:latin typeface="Times New Roman" panose="02020603050405020304" pitchFamily="18" charset="0"/>
                <a:ea typeface="Calibri" panose="020F0502020204030204" pitchFamily="34" charset="0"/>
              </a:rPr>
              <a:t>normām, kuras nosaka kopīpašuma dalīšanas iespējas. Faktiski pastāv situācijas, kad kopīpašnieki vienojas, ka ēka paliek viena īpašnieka īpašumā, kopā ar ēkai funkcionāli nepieciešamo zemes gabalu, bet otram īpašniekam paliek tikai zeme (parasti ievērojami lielākā platībā nekā paliek ēkas īpašniekam).</a:t>
            </a:r>
            <a:endParaRPr lang="lv-LV" dirty="0">
              <a:solidFill>
                <a:schemeClr val="bg1"/>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2" y="618518"/>
            <a:ext cx="9905999" cy="847817"/>
          </a:xfrm>
        </p:spPr>
        <p:txBody>
          <a:bodyPr/>
          <a:lstStyle/>
          <a:p>
            <a:pPr algn="ctr">
              <a:defRPr/>
            </a:pPr>
            <a:r>
              <a:rPr lang="lv-LV" dirty="0"/>
              <a:t> </a:t>
            </a:r>
            <a:r>
              <a:rPr lang="lv-LV" sz="3200" dirty="0">
                <a:solidFill>
                  <a:schemeClr val="bg1"/>
                </a:solidFill>
                <a:latin typeface="Times New Roman"/>
              </a:rPr>
              <a:t>kļūdas TIAN</a:t>
            </a:r>
          </a:p>
        </p:txBody>
      </p:sp>
      <p:sp>
        <p:nvSpPr>
          <p:cNvPr id="5" name="Content Placeholder 2"/>
          <p:cNvSpPr>
            <a:spLocks noGrp="1"/>
          </p:cNvSpPr>
          <p:nvPr>
            <p:ph idx="1"/>
          </p:nvPr>
        </p:nvSpPr>
        <p:spPr bwMode="auto">
          <a:xfrm>
            <a:off x="1021492" y="1466335"/>
            <a:ext cx="10025917" cy="5272216"/>
          </a:xfrm>
        </p:spPr>
        <p:txBody>
          <a:bodyPr>
            <a:normAutofit/>
          </a:bodyPr>
          <a:lstStyle/>
          <a:p>
            <a:pPr marL="0" indent="0" algn="just">
              <a:lnSpc>
                <a:spcPct val="100000"/>
              </a:lnSpc>
              <a:spcBef>
                <a:spcPts val="0"/>
              </a:spcBef>
              <a:buNone/>
              <a:defRPr/>
            </a:pPr>
            <a:r>
              <a:rPr lang="lv-LV" dirty="0">
                <a:solidFill>
                  <a:srgbClr val="000000"/>
                </a:solidFill>
                <a:latin typeface="Times New Roman" panose="02020603050405020304" pitchFamily="18" charset="0"/>
                <a:ea typeface="Calibri" panose="020F0502020204030204" pitchFamily="34" charset="0"/>
              </a:rPr>
              <a:t>TIAN - Jaunas sarkanās līnijas nosaka lokālplānojumā, detālplānojumā vai zemes ierīcības </a:t>
            </a:r>
            <a:r>
              <a:rPr lang="lv-LV" dirty="0" smtClean="0">
                <a:solidFill>
                  <a:srgbClr val="000000"/>
                </a:solidFill>
                <a:latin typeface="Times New Roman" panose="02020603050405020304" pitchFamily="18" charset="0"/>
                <a:ea typeface="Calibri" panose="020F0502020204030204" pitchFamily="34" charset="0"/>
              </a:rPr>
              <a:t>projektā. </a:t>
            </a:r>
          </a:p>
          <a:p>
            <a:pPr marL="0" indent="0" algn="just">
              <a:lnSpc>
                <a:spcPct val="100000"/>
              </a:lnSpc>
              <a:spcBef>
                <a:spcPts val="0"/>
              </a:spcBef>
              <a:buNone/>
              <a:defRPr/>
            </a:pPr>
            <a:endParaRPr lang="lv-LV" dirty="0" smtClean="0">
              <a:solidFill>
                <a:srgbClr val="000000"/>
              </a:solidFill>
              <a:latin typeface="Times New Roman" panose="02020603050405020304" pitchFamily="18" charset="0"/>
              <a:ea typeface="Calibri" panose="020F0502020204030204" pitchFamily="34" charset="0"/>
            </a:endParaRPr>
          </a:p>
          <a:p>
            <a:pPr marL="457200" lvl="0" indent="-457200" algn="just" defTabSz="938213" rtl="0" eaLnBrk="0" fontAlgn="base" hangingPunct="0">
              <a:lnSpc>
                <a:spcPct val="80000"/>
              </a:lnSpc>
              <a:spcBef>
                <a:spcPct val="20000"/>
              </a:spcBef>
              <a:spcAft>
                <a:spcPct val="0"/>
              </a:spcAft>
              <a:buSzTx/>
              <a:buAutoNum type="arabicPeriod"/>
            </a:pPr>
            <a:r>
              <a:rPr lang="lv-LV" dirty="0" smtClean="0">
                <a:solidFill>
                  <a:schemeClr val="bg1"/>
                </a:solidFill>
                <a:latin typeface="Times New Roman" panose="02020603050405020304" pitchFamily="18" charset="0"/>
                <a:ea typeface="Calibri" panose="020F0502020204030204" pitchFamily="34" charset="0"/>
              </a:rPr>
              <a:t>Atbilstoši  </a:t>
            </a:r>
            <a:r>
              <a:rPr lang="lv-LV" altLang="lv-LV" kern="1200" dirty="0" smtClean="0">
                <a:solidFill>
                  <a:schemeClr val="bg1"/>
                </a:solidFill>
                <a:latin typeface="Times New Roman" panose="02020603050405020304" pitchFamily="18" charset="0"/>
                <a:ea typeface="Verdana" panose="020B0604030504040204" pitchFamily="34" charset="0"/>
              </a:rPr>
              <a:t>2013.gada </a:t>
            </a:r>
            <a:r>
              <a:rPr lang="lv-LV" altLang="lv-LV" kern="1200" dirty="0">
                <a:solidFill>
                  <a:schemeClr val="bg1"/>
                </a:solidFill>
                <a:latin typeface="Times New Roman" panose="02020603050405020304" pitchFamily="18" charset="0"/>
                <a:ea typeface="Verdana" panose="020B0604030504040204" pitchFamily="34" charset="0"/>
              </a:rPr>
              <a:t>30.aprīļa </a:t>
            </a:r>
            <a:r>
              <a:rPr lang="lv-LV" altLang="lv-LV" kern="1200" dirty="0" smtClean="0">
                <a:solidFill>
                  <a:schemeClr val="bg1"/>
                </a:solidFill>
                <a:latin typeface="Times New Roman" panose="02020603050405020304" pitchFamily="18" charset="0"/>
                <a:ea typeface="Verdana" panose="020B0604030504040204" pitchFamily="34" charset="0"/>
              </a:rPr>
              <a:t>noteikumu </a:t>
            </a:r>
            <a:r>
              <a:rPr lang="lv-LV" altLang="lv-LV" kern="1200" dirty="0">
                <a:solidFill>
                  <a:schemeClr val="bg1"/>
                </a:solidFill>
                <a:latin typeface="Times New Roman" panose="02020603050405020304" pitchFamily="18" charset="0"/>
                <a:ea typeface="Verdana" panose="020B0604030504040204" pitchFamily="34" charset="0"/>
              </a:rPr>
              <a:t>Nr.240 „Vispārējie teritorijas plānošanas, izmantošanas un apbūves noteikumi” 88. – </a:t>
            </a:r>
            <a:r>
              <a:rPr lang="lv-LV" altLang="lv-LV" kern="1200" dirty="0" smtClean="0">
                <a:solidFill>
                  <a:schemeClr val="bg1"/>
                </a:solidFill>
                <a:latin typeface="Times New Roman" panose="02020603050405020304" pitchFamily="18" charset="0"/>
                <a:ea typeface="Verdana" panose="020B0604030504040204" pitchFamily="34" charset="0"/>
              </a:rPr>
              <a:t>91.punktam, </a:t>
            </a:r>
            <a:r>
              <a:rPr lang="lv-LV" altLang="lv-LV" u="sng" kern="1200" dirty="0" smtClean="0">
                <a:solidFill>
                  <a:schemeClr val="bg1"/>
                </a:solidFill>
                <a:latin typeface="Times New Roman" panose="02020603050405020304" pitchFamily="18" charset="0"/>
                <a:ea typeface="Verdana" panose="020B0604030504040204" pitchFamily="34" charset="0"/>
              </a:rPr>
              <a:t>ielu sarkano līniju platumu</a:t>
            </a:r>
            <a:r>
              <a:rPr lang="lv-LV" altLang="lv-LV" kern="1200" dirty="0" smtClean="0">
                <a:solidFill>
                  <a:schemeClr val="bg1"/>
                </a:solidFill>
                <a:latin typeface="Times New Roman" panose="02020603050405020304" pitchFamily="18" charset="0"/>
                <a:ea typeface="Verdana" panose="020B0604030504040204" pitchFamily="34" charset="0"/>
              </a:rPr>
              <a:t> atkarībā no ielas kategorijas </a:t>
            </a:r>
            <a:r>
              <a:rPr lang="lv-LV" altLang="lv-LV" u="sng" kern="1200" dirty="0" smtClean="0">
                <a:solidFill>
                  <a:schemeClr val="bg1"/>
                </a:solidFill>
                <a:latin typeface="Times New Roman" panose="02020603050405020304" pitchFamily="18" charset="0"/>
                <a:ea typeface="Verdana" panose="020B0604030504040204" pitchFamily="34" charset="0"/>
              </a:rPr>
              <a:t>nosaka</a:t>
            </a:r>
            <a:r>
              <a:rPr lang="lv-LV" altLang="lv-LV" kern="1200" dirty="0" smtClean="0">
                <a:solidFill>
                  <a:schemeClr val="bg1"/>
                </a:solidFill>
                <a:latin typeface="Times New Roman" panose="02020603050405020304" pitchFamily="18" charset="0"/>
                <a:ea typeface="Verdana" panose="020B0604030504040204" pitchFamily="34" charset="0"/>
              </a:rPr>
              <a:t> vietējās pašvaldības </a:t>
            </a:r>
            <a:r>
              <a:rPr lang="lv-LV" altLang="lv-LV" u="sng" kern="1200" dirty="0" smtClean="0">
                <a:solidFill>
                  <a:schemeClr val="bg1"/>
                </a:solidFill>
                <a:latin typeface="Times New Roman" panose="02020603050405020304" pitchFamily="18" charset="0"/>
                <a:ea typeface="Verdana" panose="020B0604030504040204" pitchFamily="34" charset="0"/>
              </a:rPr>
              <a:t>teritorijas plānojuma</a:t>
            </a:r>
            <a:r>
              <a:rPr lang="lv-LV" altLang="lv-LV" kern="1200" dirty="0" smtClean="0">
                <a:solidFill>
                  <a:schemeClr val="bg1"/>
                </a:solidFill>
                <a:latin typeface="Times New Roman" panose="02020603050405020304" pitchFamily="18" charset="0"/>
                <a:ea typeface="Verdana" panose="020B0604030504040204" pitchFamily="34" charset="0"/>
              </a:rPr>
              <a:t> sastāvā ietilpstošajos </a:t>
            </a:r>
            <a:r>
              <a:rPr lang="lv-LV" altLang="lv-LV" u="sng" kern="1200" dirty="0" smtClean="0">
                <a:solidFill>
                  <a:schemeClr val="bg1"/>
                </a:solidFill>
                <a:latin typeface="Times New Roman" panose="02020603050405020304" pitchFamily="18" charset="0"/>
                <a:ea typeface="Verdana" panose="020B0604030504040204" pitchFamily="34" charset="0"/>
              </a:rPr>
              <a:t>teritorijas izmantošanas un apbūves noteikumos</a:t>
            </a:r>
            <a:r>
              <a:rPr lang="lv-LV" altLang="lv-LV" kern="1200" dirty="0" smtClean="0">
                <a:solidFill>
                  <a:schemeClr val="bg1"/>
                </a:solidFill>
                <a:latin typeface="Times New Roman" panose="02020603050405020304" pitchFamily="18" charset="0"/>
                <a:ea typeface="Verdana" panose="020B0604030504040204" pitchFamily="34" charset="0"/>
              </a:rPr>
              <a:t> un </a:t>
            </a:r>
            <a:r>
              <a:rPr lang="lv-LV" dirty="0" smtClean="0">
                <a:solidFill>
                  <a:schemeClr val="bg1"/>
                </a:solidFill>
                <a:latin typeface="Times New Roman" panose="02020603050405020304" pitchFamily="18" charset="0"/>
                <a:cs typeface="Times New Roman" panose="02020603050405020304" pitchFamily="18" charset="0"/>
              </a:rPr>
              <a:t>grafiski </a:t>
            </a:r>
            <a:r>
              <a:rPr lang="lv-LV" dirty="0">
                <a:solidFill>
                  <a:schemeClr val="bg1"/>
                </a:solidFill>
                <a:latin typeface="Times New Roman" panose="02020603050405020304" pitchFamily="18" charset="0"/>
                <a:cs typeface="Times New Roman" panose="02020603050405020304" pitchFamily="18" charset="0"/>
              </a:rPr>
              <a:t>attēlo lokālplānojumā un detālplānojumā atkarībā no izvēlētā mēroga </a:t>
            </a:r>
            <a:r>
              <a:rPr lang="lv-LV" dirty="0" smtClean="0">
                <a:solidFill>
                  <a:schemeClr val="bg1"/>
                </a:solidFill>
                <a:latin typeface="Times New Roman" panose="02020603050405020304" pitchFamily="18" charset="0"/>
                <a:cs typeface="Times New Roman" panose="02020603050405020304" pitchFamily="18" charset="0"/>
              </a:rPr>
              <a:t>noteiktības.</a:t>
            </a:r>
            <a:endParaRPr lang="lv-LV" altLang="lv-LV" kern="12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pPr marL="457200" lvl="0" indent="-457200" algn="just" defTabSz="938213" rtl="0" eaLnBrk="0" fontAlgn="base" hangingPunct="0">
              <a:lnSpc>
                <a:spcPct val="80000"/>
              </a:lnSpc>
              <a:spcBef>
                <a:spcPct val="20000"/>
              </a:spcBef>
              <a:spcAft>
                <a:spcPct val="0"/>
              </a:spcAft>
              <a:buSzTx/>
              <a:buAutoNum type="arabicPeriod" startAt="2"/>
            </a:pPr>
            <a:r>
              <a:rPr lang="lv-LV" altLang="lv-LV" kern="1200" dirty="0" smtClean="0">
                <a:solidFill>
                  <a:schemeClr val="bg1"/>
                </a:solidFill>
                <a:latin typeface="Times New Roman" panose="02020603050405020304" pitchFamily="18" charset="0"/>
                <a:ea typeface="Verdana" panose="020B0604030504040204" pitchFamily="34" charset="0"/>
              </a:rPr>
              <a:t>Atbilstoši </a:t>
            </a:r>
            <a:r>
              <a:rPr lang="lv-LV" altLang="lv-LV" kern="1200" dirty="0" smtClean="0">
                <a:solidFill>
                  <a:prstClr val="black"/>
                </a:solidFill>
                <a:latin typeface="Times New Roman" panose="02020603050405020304" pitchFamily="18" charset="0"/>
                <a:ea typeface="Verdana" panose="020B0604030504040204" pitchFamily="34" charset="0"/>
              </a:rPr>
              <a:t>Aizsargjoslu </a:t>
            </a:r>
            <a:r>
              <a:rPr lang="lv-LV" altLang="lv-LV" kern="1200" dirty="0">
                <a:solidFill>
                  <a:prstClr val="black"/>
                </a:solidFill>
                <a:latin typeface="Times New Roman" panose="02020603050405020304" pitchFamily="18" charset="0"/>
                <a:ea typeface="Verdana" panose="020B0604030504040204" pitchFamily="34" charset="0"/>
              </a:rPr>
              <a:t>likuma 13.panta otrās daļas </a:t>
            </a:r>
            <a:r>
              <a:rPr lang="lv-LV" altLang="lv-LV" kern="1200" dirty="0" smtClean="0">
                <a:solidFill>
                  <a:prstClr val="black"/>
                </a:solidFill>
                <a:latin typeface="Times New Roman" panose="02020603050405020304" pitchFamily="18" charset="0"/>
                <a:ea typeface="Verdana" panose="020B0604030504040204" pitchFamily="34" charset="0"/>
              </a:rPr>
              <a:t>1.punktam, </a:t>
            </a:r>
            <a:r>
              <a:rPr lang="lv-LV" altLang="lv-LV" dirty="0" smtClean="0">
                <a:solidFill>
                  <a:schemeClr val="bg1"/>
                </a:solidFill>
                <a:latin typeface="Times New Roman" panose="02020603050405020304" pitchFamily="18" charset="0"/>
              </a:rPr>
              <a:t>ceļa </a:t>
            </a:r>
            <a:r>
              <a:rPr lang="lv-LV" altLang="lv-LV" dirty="0">
                <a:solidFill>
                  <a:schemeClr val="bg1"/>
                </a:solidFill>
                <a:latin typeface="Times New Roman" panose="02020603050405020304" pitchFamily="18" charset="0"/>
              </a:rPr>
              <a:t>aizsargjoslas un ielu sarkanās līnijas nosaka </a:t>
            </a:r>
            <a:r>
              <a:rPr lang="lv-LV" altLang="lv-LV" u="sng" dirty="0">
                <a:solidFill>
                  <a:schemeClr val="bg1"/>
                </a:solidFill>
                <a:latin typeface="Times New Roman" panose="02020603050405020304" pitchFamily="18" charset="0"/>
              </a:rPr>
              <a:t>esošajiem</a:t>
            </a:r>
            <a:r>
              <a:rPr lang="lv-LV" altLang="lv-LV" dirty="0">
                <a:solidFill>
                  <a:schemeClr val="bg1"/>
                </a:solidFill>
                <a:latin typeface="Times New Roman" panose="02020603050405020304" pitchFamily="18" charset="0"/>
              </a:rPr>
              <a:t> objektiem, tas ir, esošiem ceļiem un ielām (vai </a:t>
            </a:r>
            <a:r>
              <a:rPr lang="lv-LV" altLang="lv-LV" u="sng" dirty="0">
                <a:solidFill>
                  <a:schemeClr val="bg1"/>
                </a:solidFill>
                <a:latin typeface="Times New Roman" panose="02020603050405020304" pitchFamily="18" charset="0"/>
              </a:rPr>
              <a:t>projektētajiem</a:t>
            </a:r>
            <a:r>
              <a:rPr lang="lv-LV" altLang="lv-LV" dirty="0">
                <a:solidFill>
                  <a:schemeClr val="bg1"/>
                </a:solidFill>
                <a:latin typeface="Times New Roman" panose="02020603050405020304" pitchFamily="18" charset="0"/>
              </a:rPr>
              <a:t> objektiem</a:t>
            </a:r>
            <a:r>
              <a:rPr lang="lv-LV" altLang="lv-LV" dirty="0" smtClean="0">
                <a:solidFill>
                  <a:schemeClr val="bg1"/>
                </a:solidFill>
                <a:latin typeface="Times New Roman" panose="02020603050405020304" pitchFamily="18" charset="0"/>
              </a:rPr>
              <a:t>).</a:t>
            </a:r>
          </a:p>
          <a:p>
            <a:pPr marL="457200" lvl="0" indent="-457200" algn="just" defTabSz="938213" rtl="0" eaLnBrk="0" fontAlgn="base" hangingPunct="0">
              <a:lnSpc>
                <a:spcPct val="80000"/>
              </a:lnSpc>
              <a:spcBef>
                <a:spcPct val="20000"/>
              </a:spcBef>
              <a:spcAft>
                <a:spcPct val="0"/>
              </a:spcAft>
              <a:buSzTx/>
              <a:buAutoNum type="arabicPeriod" startAt="2"/>
            </a:pPr>
            <a:r>
              <a:rPr lang="lv-LV" dirty="0" smtClean="0">
                <a:solidFill>
                  <a:schemeClr val="bg1"/>
                </a:solidFill>
                <a:latin typeface="Times New Roman" panose="02020603050405020304" pitchFamily="18" charset="0"/>
                <a:ea typeface="Calibri" panose="020F0502020204030204" pitchFamily="34" charset="0"/>
              </a:rPr>
              <a:t>Zemes </a:t>
            </a:r>
            <a:r>
              <a:rPr lang="lv-LV" dirty="0">
                <a:solidFill>
                  <a:schemeClr val="bg1"/>
                </a:solidFill>
                <a:latin typeface="Times New Roman" panose="02020603050405020304" pitchFamily="18" charset="0"/>
                <a:ea typeface="Calibri" panose="020F0502020204030204" pitchFamily="34" charset="0"/>
              </a:rPr>
              <a:t>ierīcības projektā nenosaka jaunas sarkanās </a:t>
            </a:r>
            <a:r>
              <a:rPr lang="lv-LV" dirty="0" smtClean="0">
                <a:solidFill>
                  <a:schemeClr val="bg1"/>
                </a:solidFill>
                <a:latin typeface="Times New Roman" panose="02020603050405020304" pitchFamily="18" charset="0"/>
                <a:ea typeface="Calibri" panose="020F0502020204030204" pitchFamily="34" charset="0"/>
              </a:rPr>
              <a:t>līnijas, negroza un neprecizē esošās. Atbilstoši </a:t>
            </a:r>
            <a:r>
              <a:rPr lang="lv-LV" dirty="0">
                <a:solidFill>
                  <a:schemeClr val="bg1"/>
                </a:solidFill>
                <a:latin typeface="Times New Roman" panose="02020603050405020304" pitchFamily="18" charset="0"/>
                <a:cs typeface="Times New Roman" panose="02020603050405020304" pitchFamily="18" charset="0"/>
              </a:rPr>
              <a:t>Ministru kabineta 2016. gada 2. augusta </a:t>
            </a:r>
            <a:r>
              <a:rPr lang="lv-LV" dirty="0" smtClean="0">
                <a:solidFill>
                  <a:schemeClr val="bg1"/>
                </a:solidFill>
                <a:latin typeface="Times New Roman" panose="02020603050405020304" pitchFamily="18" charset="0"/>
                <a:cs typeface="Times New Roman" panose="02020603050405020304" pitchFamily="18" charset="0"/>
              </a:rPr>
              <a:t>noteikumu </a:t>
            </a:r>
            <a:r>
              <a:rPr lang="lv-LV" dirty="0">
                <a:solidFill>
                  <a:schemeClr val="bg1"/>
                </a:solidFill>
                <a:latin typeface="Times New Roman" panose="02020603050405020304" pitchFamily="18" charset="0"/>
                <a:cs typeface="Times New Roman" panose="02020603050405020304" pitchFamily="18" charset="0"/>
              </a:rPr>
              <a:t>Nr.505 “Zemes ierīcības projekta izstrādes noteikumi</a:t>
            </a:r>
            <a:r>
              <a:rPr lang="lv-LV" dirty="0" smtClean="0">
                <a:solidFill>
                  <a:schemeClr val="bg1"/>
                </a:solidFill>
                <a:latin typeface="Times New Roman" panose="02020603050405020304" pitchFamily="18" charset="0"/>
                <a:cs typeface="Times New Roman" panose="02020603050405020304" pitchFamily="18" charset="0"/>
              </a:rPr>
              <a:t>” </a:t>
            </a:r>
            <a:r>
              <a:rPr lang="lv-LV" dirty="0" smtClean="0">
                <a:solidFill>
                  <a:schemeClr val="bg1"/>
                </a:solidFill>
                <a:latin typeface="Times New Roman" panose="02020603050405020304" pitchFamily="18" charset="0"/>
                <a:ea typeface="Calibri" panose="020F0502020204030204" pitchFamily="34" charset="0"/>
              </a:rPr>
              <a:t>prasībām, zemes ierīcības projektā attēlo apgrūtinājumus, t.sk., ielu sarkanās līnijas.</a:t>
            </a:r>
            <a:endParaRPr lang="lv-LV"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29730" y="618518"/>
            <a:ext cx="10017681" cy="1037287"/>
          </a:xfrm>
        </p:spPr>
        <p:txBody>
          <a:bodyPr>
            <a:normAutofit/>
          </a:bodyPr>
          <a:lstStyle/>
          <a:p>
            <a:pPr algn="ctr">
              <a:defRPr/>
            </a:pPr>
            <a:r>
              <a:rPr lang="lv-LV" sz="3200" dirty="0">
                <a:solidFill>
                  <a:schemeClr val="bg1"/>
                </a:solidFill>
                <a:latin typeface="Times New Roman"/>
              </a:rPr>
              <a:t>kļūdas TIAN</a:t>
            </a:r>
          </a:p>
        </p:txBody>
      </p:sp>
      <p:sp>
        <p:nvSpPr>
          <p:cNvPr id="5" name="Content Placeholder 2"/>
          <p:cNvSpPr>
            <a:spLocks noGrp="1"/>
          </p:cNvSpPr>
          <p:nvPr>
            <p:ph idx="1"/>
          </p:nvPr>
        </p:nvSpPr>
        <p:spPr bwMode="auto">
          <a:xfrm>
            <a:off x="1095632" y="1515762"/>
            <a:ext cx="9951779" cy="4885038"/>
          </a:xfrm>
        </p:spPr>
        <p:txBody>
          <a:bodyPr>
            <a:normAutofit fontScale="25000" lnSpcReduction="20000"/>
          </a:bodyPr>
          <a:lstStyle/>
          <a:p>
            <a:pPr marL="0" indent="0" algn="just">
              <a:buNone/>
              <a:defRPr/>
            </a:pPr>
            <a:r>
              <a:rPr lang="lv-LV" sz="9600" dirty="0">
                <a:solidFill>
                  <a:srgbClr val="000000"/>
                </a:solidFill>
                <a:latin typeface="Times New Roman" panose="02020603050405020304" pitchFamily="18" charset="0"/>
                <a:ea typeface="Calibri" panose="020F0502020204030204" pitchFamily="34" charset="0"/>
              </a:rPr>
              <a:t>TIAN </a:t>
            </a:r>
            <a:r>
              <a:rPr lang="lv-LV" sz="9600" dirty="0" smtClean="0">
                <a:solidFill>
                  <a:srgbClr val="000000"/>
                </a:solidFill>
                <a:latin typeface="Times New Roman" panose="02020603050405020304" pitchFamily="18" charset="0"/>
                <a:ea typeface="Calibri" panose="020F0502020204030204" pitchFamily="34" charset="0"/>
              </a:rPr>
              <a:t>- </a:t>
            </a:r>
            <a:r>
              <a:rPr lang="lv-LV" sz="9600" dirty="0">
                <a:solidFill>
                  <a:srgbClr val="000000"/>
                </a:solidFill>
                <a:latin typeface="Times New Roman" panose="02020603050405020304" pitchFamily="18" charset="0"/>
                <a:ea typeface="Calibri" panose="020F0502020204030204" pitchFamily="34" charset="0"/>
              </a:rPr>
              <a:t>ja zemes ierīcības projektā vai detālplānojumā plānota servitūta veidošana, jānoslēdz </a:t>
            </a:r>
            <a:r>
              <a:rPr lang="lv-LV" sz="9600" dirty="0" smtClean="0">
                <a:solidFill>
                  <a:srgbClr val="000000"/>
                </a:solidFill>
                <a:latin typeface="Times New Roman" panose="02020603050405020304" pitchFamily="18" charset="0"/>
                <a:ea typeface="Calibri" panose="020F0502020204030204" pitchFamily="34" charset="0"/>
              </a:rPr>
              <a:t>līgums </a:t>
            </a:r>
            <a:r>
              <a:rPr lang="lv-LV" sz="9600" dirty="0">
                <a:solidFill>
                  <a:srgbClr val="000000"/>
                </a:solidFill>
                <a:latin typeface="Times New Roman" panose="02020603050405020304" pitchFamily="18" charset="0"/>
                <a:ea typeface="Calibri" panose="020F0502020204030204" pitchFamily="34" charset="0"/>
              </a:rPr>
              <a:t>par servitūta nodibināšanu. </a:t>
            </a:r>
            <a:endParaRPr lang="lv-LV" sz="9600" dirty="0" smtClean="0">
              <a:solidFill>
                <a:srgbClr val="000000"/>
              </a:solidFill>
              <a:latin typeface="Times New Roman" panose="02020603050405020304" pitchFamily="18" charset="0"/>
              <a:ea typeface="Calibri" panose="020F0502020204030204" pitchFamily="34" charset="0"/>
            </a:endParaRPr>
          </a:p>
          <a:p>
            <a:pPr marL="0" indent="0" algn="just">
              <a:buNone/>
              <a:defRPr/>
            </a:pPr>
            <a:r>
              <a:rPr lang="lv-LV" sz="7400" dirty="0">
                <a:solidFill>
                  <a:srgbClr val="000000"/>
                </a:solidFill>
                <a:latin typeface="Times New Roman" panose="02020603050405020304" pitchFamily="18" charset="0"/>
                <a:ea typeface="Calibri" panose="020F0502020204030204" pitchFamily="34" charset="0"/>
              </a:rPr>
              <a:t>	</a:t>
            </a:r>
            <a:r>
              <a:rPr lang="lv-LV" sz="9600" dirty="0" smtClean="0">
                <a:solidFill>
                  <a:srgbClr val="000000"/>
                </a:solidFill>
                <a:latin typeface="Times New Roman" panose="02020603050405020304" pitchFamily="18" charset="0"/>
                <a:ea typeface="Calibri" panose="020F0502020204030204" pitchFamily="34" charset="0"/>
              </a:rPr>
              <a:t>Atbilstoši </a:t>
            </a:r>
            <a:r>
              <a:rPr lang="lv-LV" sz="9600" dirty="0">
                <a:solidFill>
                  <a:srgbClr val="000000"/>
                </a:solidFill>
                <a:latin typeface="Times New Roman" panose="02020603050405020304" pitchFamily="18" charset="0"/>
                <a:ea typeface="Calibri" panose="020F0502020204030204" pitchFamily="34" charset="0"/>
              </a:rPr>
              <a:t>Civillikuma 1231.pantā noteiktajam servitūtu var nodibināt ar likumu, ar tiesas spriedumu, ar līgumu vai testamentu</a:t>
            </a:r>
            <a:r>
              <a:rPr lang="lv-LV" sz="9600" dirty="0" smtClean="0">
                <a:solidFill>
                  <a:srgbClr val="000000"/>
                </a:solidFill>
                <a:latin typeface="Times New Roman" panose="02020603050405020304" pitchFamily="18" charset="0"/>
                <a:ea typeface="Calibri" panose="020F0502020204030204" pitchFamily="34" charset="0"/>
              </a:rPr>
              <a:t>. </a:t>
            </a:r>
            <a:r>
              <a:rPr lang="lv-LV" sz="9600" dirty="0">
                <a:solidFill>
                  <a:srgbClr val="000000"/>
                </a:solidFill>
                <a:latin typeface="Times New Roman" panose="02020603050405020304" pitchFamily="18" charset="0"/>
                <a:ea typeface="Calibri" panose="020F0502020204030204" pitchFamily="34" charset="0"/>
              </a:rPr>
              <a:t>Ne </a:t>
            </a:r>
            <a:r>
              <a:rPr lang="lv-LV" sz="9600" u="sng" dirty="0">
                <a:solidFill>
                  <a:srgbClr val="000000"/>
                </a:solidFill>
                <a:latin typeface="Times New Roman" panose="02020603050405020304" pitchFamily="18" charset="0"/>
                <a:ea typeface="Calibri" panose="020F0502020204030204" pitchFamily="34" charset="0"/>
              </a:rPr>
              <a:t>Teritorijas attīstības plānošanas likumā, ne kādā citā normatīvajā aktā nav noteikts deleģējums pašvaldībām ar saistošajiem noteikumiem, ar kuriem tiek apstiprināts teritorijas plānojums vai lokālplānojums, nodibināt servitūtus vai noteikt teritorijas, kurās tiek atļauts nodibināt servitūtus. Tāpat, normatīvie akti nenosaka pašvaldībām deleģējumu noteikt servitūtus detālplānojumā par kuru tiek izdots vispārīgais administratīvais akts</a:t>
            </a:r>
            <a:r>
              <a:rPr lang="lv-LV" sz="9600" dirty="0">
                <a:solidFill>
                  <a:srgbClr val="000000"/>
                </a:solidFill>
                <a:latin typeface="Times New Roman" panose="02020603050405020304" pitchFamily="18" charset="0"/>
                <a:ea typeface="Calibri" panose="020F0502020204030204" pitchFamily="34" charset="0"/>
              </a:rPr>
              <a:t>. </a:t>
            </a:r>
            <a:r>
              <a:rPr lang="lv-LV" sz="9600" dirty="0" smtClean="0">
                <a:solidFill>
                  <a:srgbClr val="000000"/>
                </a:solidFill>
                <a:latin typeface="Times New Roman" panose="02020603050405020304" pitchFamily="18" charset="0"/>
                <a:ea typeface="Calibri" panose="020F0502020204030204" pitchFamily="34" charset="0"/>
              </a:rPr>
              <a:t>Ar </a:t>
            </a:r>
            <a:r>
              <a:rPr lang="lv-LV" sz="9600" dirty="0">
                <a:solidFill>
                  <a:srgbClr val="000000"/>
                </a:solidFill>
                <a:latin typeface="Times New Roman" panose="02020603050405020304" pitchFamily="18" charset="0"/>
                <a:ea typeface="Calibri" panose="020F0502020204030204" pitchFamily="34" charset="0"/>
              </a:rPr>
              <a:t>likumu var nodibināt servitūtu tikai tajos gadījumos, </a:t>
            </a:r>
            <a:r>
              <a:rPr lang="lv-LV" sz="9600" dirty="0" smtClean="0">
                <a:solidFill>
                  <a:srgbClr val="000000"/>
                </a:solidFill>
                <a:latin typeface="Times New Roman" panose="02020603050405020304" pitchFamily="18" charset="0"/>
                <a:ea typeface="Calibri" panose="020F0502020204030204" pitchFamily="34" charset="0"/>
              </a:rPr>
              <a:t>kad likums vai kāds cits normatīvais akts tieši nosaka, ka tiek nodibināts konkrēts servitūts.</a:t>
            </a:r>
            <a:r>
              <a:rPr lang="lv-LV" sz="9600" dirty="0">
                <a:solidFill>
                  <a:srgbClr val="000000"/>
                </a:solidFill>
                <a:latin typeface="Times New Roman" panose="02020603050405020304" pitchFamily="18" charset="0"/>
                <a:ea typeface="Calibri" panose="020F0502020204030204" pitchFamily="34" charset="0"/>
              </a:rPr>
              <a:t> Turklāt, pašvaldībām </a:t>
            </a:r>
            <a:r>
              <a:rPr lang="lv-LV" sz="9600" dirty="0" smtClean="0">
                <a:solidFill>
                  <a:srgbClr val="000000"/>
                </a:solidFill>
                <a:latin typeface="Times New Roman" panose="02020603050405020304" pitchFamily="18" charset="0"/>
                <a:ea typeface="Calibri" panose="020F0502020204030204" pitchFamily="34" charset="0"/>
              </a:rPr>
              <a:t>nav </a:t>
            </a:r>
            <a:r>
              <a:rPr lang="lv-LV" sz="9600" dirty="0">
                <a:solidFill>
                  <a:srgbClr val="000000"/>
                </a:solidFill>
                <a:latin typeface="Times New Roman" panose="02020603050405020304" pitchFamily="18" charset="0"/>
                <a:ea typeface="Calibri" panose="020F0502020204030204" pitchFamily="34" charset="0"/>
              </a:rPr>
              <a:t>deleģējuma teritorijas plānojumā noteikt regulējumu jautājumos, kas </a:t>
            </a:r>
            <a:r>
              <a:rPr lang="lv-LV" sz="9600" dirty="0" smtClean="0">
                <a:solidFill>
                  <a:srgbClr val="000000"/>
                </a:solidFill>
                <a:latin typeface="Times New Roman" panose="02020603050405020304" pitchFamily="18" charset="0"/>
                <a:ea typeface="Calibri" panose="020F0502020204030204" pitchFamily="34" charset="0"/>
              </a:rPr>
              <a:t>noregulēti citos likumos.</a:t>
            </a:r>
          </a:p>
          <a:p>
            <a:pPr marL="0" indent="0" algn="just">
              <a:buNone/>
              <a:defRPr/>
            </a:pPr>
            <a:endParaRPr lang="lv-LV" sz="2000" dirty="0">
              <a:solidFill>
                <a:srgbClr val="000000"/>
              </a:solidFill>
              <a:latin typeface="Times New Roman" panose="02020603050405020304" pitchFamily="18" charset="0"/>
            </a:endParaRPr>
          </a:p>
          <a:p>
            <a:pPr marL="0" indent="0" algn="just">
              <a:buNone/>
              <a:defRPr/>
            </a:pPr>
            <a:endParaRPr lang="lv-LV" sz="2000" dirty="0" smtClean="0">
              <a:solidFill>
                <a:schemeClr val="bg1"/>
              </a:solidFill>
              <a:latin typeface="Times New Roman"/>
            </a:endParaRPr>
          </a:p>
          <a:p>
            <a:pPr marL="0" indent="0" algn="just">
              <a:buNone/>
              <a:defRPr/>
            </a:pPr>
            <a:endParaRPr lang="lv-LV" sz="2000" dirty="0">
              <a:solidFill>
                <a:schemeClr val="bg1"/>
              </a:solidFill>
              <a:latin typeface="Times New Roman"/>
            </a:endParaRPr>
          </a:p>
          <a:p>
            <a:pPr marL="0" indent="0" algn="just">
              <a:buNone/>
              <a:defRPr/>
            </a:pPr>
            <a:r>
              <a:rPr lang="lv-LV" sz="2000" dirty="0" smtClean="0">
                <a:solidFill>
                  <a:schemeClr val="bg1"/>
                </a:solidFill>
                <a:latin typeface="Times New Roman"/>
              </a:rPr>
              <a:t> </a:t>
            </a:r>
            <a:endParaRPr lang="lv-LV" sz="2000" dirty="0">
              <a:solidFill>
                <a:schemeClr val="bg1"/>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1413" y="618518"/>
            <a:ext cx="9905998" cy="889006"/>
          </a:xfrm>
        </p:spPr>
        <p:txBody>
          <a:bodyPr>
            <a:normAutofit/>
          </a:bodyPr>
          <a:lstStyle/>
          <a:p>
            <a:pPr algn="ctr">
              <a:defRPr/>
            </a:pPr>
            <a:r>
              <a:rPr lang="lv-LV" sz="3200" dirty="0">
                <a:solidFill>
                  <a:schemeClr val="bg1"/>
                </a:solidFill>
                <a:latin typeface="Times New Roman"/>
              </a:rPr>
              <a:t>kļūdas TIAN</a:t>
            </a:r>
          </a:p>
        </p:txBody>
      </p:sp>
      <p:sp>
        <p:nvSpPr>
          <p:cNvPr id="5" name="Content Placeholder 2"/>
          <p:cNvSpPr>
            <a:spLocks noGrp="1"/>
          </p:cNvSpPr>
          <p:nvPr>
            <p:ph idx="1"/>
          </p:nvPr>
        </p:nvSpPr>
        <p:spPr bwMode="auto">
          <a:xfrm>
            <a:off x="1141413" y="1705232"/>
            <a:ext cx="9905998" cy="4399006"/>
          </a:xfrm>
        </p:spPr>
        <p:txBody>
          <a:bodyPr/>
          <a:lstStyle/>
          <a:p>
            <a:pPr marL="0" indent="0" algn="just">
              <a:lnSpc>
                <a:spcPct val="104999"/>
              </a:lnSpc>
              <a:buNone/>
              <a:defRPr/>
            </a:pPr>
            <a:r>
              <a:rPr lang="lv-LV" sz="2000" dirty="0" smtClean="0">
                <a:solidFill>
                  <a:schemeClr val="bg1"/>
                </a:solidFill>
                <a:latin typeface="Times New Roman"/>
              </a:rPr>
              <a:t> </a:t>
            </a:r>
            <a:endParaRPr lang="lv-LV" dirty="0">
              <a:solidFill>
                <a:schemeClr val="bg1"/>
              </a:solidFill>
              <a:latin typeface="Times New Roman"/>
            </a:endParaRPr>
          </a:p>
          <a:p>
            <a:pPr>
              <a:lnSpc>
                <a:spcPct val="109999"/>
              </a:lnSpc>
              <a:defRPr/>
            </a:pPr>
            <a:endParaRPr lang="lv-LV" dirty="0">
              <a:latin typeface="Times New Roman"/>
            </a:endParaRPr>
          </a:p>
        </p:txBody>
      </p:sp>
      <p:sp>
        <p:nvSpPr>
          <p:cNvPr id="2" name="Rectangle 1"/>
          <p:cNvSpPr/>
          <p:nvPr/>
        </p:nvSpPr>
        <p:spPr>
          <a:xfrm>
            <a:off x="1271464" y="1507524"/>
            <a:ext cx="10297144" cy="2546531"/>
          </a:xfrm>
          <a:prstGeom prst="rect">
            <a:avLst/>
          </a:prstGeom>
        </p:spPr>
        <p:txBody>
          <a:bodyPr wrap="square">
            <a:spAutoFit/>
          </a:bodyPr>
          <a:lstStyle/>
          <a:p>
            <a:pPr lvl="0" algn="just">
              <a:lnSpc>
                <a:spcPct val="107000"/>
              </a:lnSpc>
              <a:spcAft>
                <a:spcPts val="800"/>
              </a:spcAft>
              <a:buClr>
                <a:srgbClr val="414142"/>
              </a:buClr>
            </a:pP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TIAN </a:t>
            </a:r>
            <a:r>
              <a:rPr lang="lv-LV"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izstrādājot </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detālplānojumus, jānosaka ekspluatācijas aizsargjoslas ūdensapgādes, kanalizācijas, elektroapgādes, gāzapgādes, siltumapgādes  komunikācijām un telekomunikācijām. </a:t>
            </a:r>
            <a:endParaRPr lang="lv-LV"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buClr>
                <a:srgbClr val="414142"/>
              </a:buClr>
            </a:pPr>
            <a:r>
              <a:rPr lang="lv-LV"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Ekspluatācijas </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aizsargjoslu platums ir noteikts Aizsargjoslu likumā, līdz ar to detālplānojumā nevar noteikt ekspluatācijas aizsargjoslas – detālplānojumā šīs aizsargjoslas tikai attēlo atbilstoši likumā noteiktajam.</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210961" y="362466"/>
            <a:ext cx="9836449" cy="955588"/>
          </a:xfrm>
        </p:spPr>
        <p:txBody>
          <a:bodyPr/>
          <a:lstStyle/>
          <a:p>
            <a:pPr algn="ctr">
              <a:defRPr/>
            </a:pPr>
            <a:r>
              <a:rPr lang="lv-LV" dirty="0">
                <a:solidFill>
                  <a:schemeClr val="bg1"/>
                </a:solidFill>
                <a:latin typeface="Times New Roman"/>
              </a:rPr>
              <a:t>kļūdas TIAN</a:t>
            </a:r>
          </a:p>
        </p:txBody>
      </p:sp>
      <p:sp>
        <p:nvSpPr>
          <p:cNvPr id="5" name="Content Placeholder 2"/>
          <p:cNvSpPr>
            <a:spLocks noGrp="1"/>
          </p:cNvSpPr>
          <p:nvPr>
            <p:ph idx="1"/>
          </p:nvPr>
        </p:nvSpPr>
        <p:spPr bwMode="auto">
          <a:xfrm>
            <a:off x="1210961" y="1252151"/>
            <a:ext cx="9836450" cy="4942702"/>
          </a:xfrm>
        </p:spPr>
        <p:txBody>
          <a:bodyPr>
            <a:normAutofit/>
          </a:bodyPr>
          <a:lstStyle/>
          <a:p>
            <a:pPr marL="0" lvl="0" indent="0" algn="just">
              <a:lnSpc>
                <a:spcPct val="107000"/>
              </a:lnSpc>
              <a:spcAft>
                <a:spcPts val="800"/>
              </a:spcAft>
              <a:buClr>
                <a:srgbClr val="414142"/>
              </a:buClr>
              <a:buNone/>
            </a:pP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TIAN </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detālplānojuma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īstenošanas gaitā jāveic nepieciešamie pasākumi plānojamo teritoriju apkalpojošo ceļu </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uzlabošanai.</a:t>
            </a:r>
          </a:p>
          <a:p>
            <a:pPr marL="0" lvl="0" indent="0" algn="just">
              <a:lnSpc>
                <a:spcPct val="107000"/>
              </a:lnSpc>
              <a:spcAft>
                <a:spcPts val="800"/>
              </a:spcAft>
              <a:buClr>
                <a:srgbClr val="414142"/>
              </a:buClr>
              <a:buNone/>
            </a:pP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Autoceļu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likuma 12. panta </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pirmā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 </a:t>
            </a:r>
            <a:r>
              <a:rPr lang="lv-LV"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otrā daļa noteic,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 valsts un pašvaldību autoceļu uzturēšanā un būvniecībā </a:t>
            </a:r>
            <a:r>
              <a:rPr lang="lv-LV"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var</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izmatot arī privātos līdzekļus. Tas nozīmē, ka tikai tad, ja privātpersona piekrīt, pašvaldība var slēgt līgumu par to, ka privātpersona iegulda savus līdzekļus valsts un pašvaldības autoceļos (ielās). Autonoms subjekts, īstenojot pilnvarojumu likumdevēja piešķirtās kompetences jomā, ir tiesīgs noteikt saistošas prasības tikai konkrētam tiesību subjektu lokam un nedrīkst izdot noteikumus tādos jautājumos, kurus pilnībā izlēmis pats likumdevējs</a:t>
            </a:r>
            <a:r>
              <a:rPr lang="lv-LV"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Līdz ar to, pašvaldība nav tiesīga iekļaut savos saistošajos noteikumos šādu obligātu prasību.  </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a:lnSpc>
                <a:spcPct val="104999"/>
              </a:lnSpc>
              <a:defRPr/>
            </a:pPr>
            <a:endParaRPr lang="lv-LV"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Arial"/>
        <a:cs typeface="Arial"/>
      </a:majorFont>
      <a:minorFont>
        <a:latin typeface="Tw Cen MT"/>
        <a:ea typeface="Arial"/>
        <a:cs typeface="Arial"/>
      </a:minorFont>
    </a:fontScheme>
    <a:fmtScheme name="Circuit">
      <a:fillStyleLst>
        <a:solidFill>
          <a:schemeClr val="phClr"/>
        </a:solidFill>
        <a:gradFill>
          <a:gsLst>
            <a:gs pos="0">
              <a:schemeClr val="phClr">
                <a:tint val="58000"/>
                <a:satMod val="108000"/>
                <a:lumMod val="110000"/>
              </a:schemeClr>
            </a:gs>
            <a:gs pos="100000">
              <a:schemeClr val="phClr">
                <a:tint val="81000"/>
                <a:satMod val="109000"/>
                <a:lumMod val="105000"/>
              </a:schemeClr>
            </a:gs>
          </a:gsLst>
          <a:lin ang="5040000" scaled="0"/>
        </a:gradFill>
        <a:gradFill>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356</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Tw Cen MT</vt:lpstr>
      <vt:lpstr>Verdana</vt:lpstr>
      <vt:lpstr>Circuit</vt:lpstr>
      <vt:lpstr>Biežāk konstatētās neatbilstības teritorijas plānojumu dokumentos</vt:lpstr>
      <vt:lpstr>NORMATĪVO AKTU PIEMĒROŠANA</vt:lpstr>
      <vt:lpstr>NORMATĪVO AKTU PIEMĒROŠANA</vt:lpstr>
      <vt:lpstr>NORMATĪVO AKTU PIEMĒROŠANA</vt:lpstr>
      <vt:lpstr>kļūdas TIAN</vt:lpstr>
      <vt:lpstr> kļūdas TIAN</vt:lpstr>
      <vt:lpstr>kļūdas TIAN</vt:lpstr>
      <vt:lpstr>kļūdas TIAN</vt:lpstr>
      <vt:lpstr>kļūdas TIAN</vt:lpstr>
      <vt:lpstr> </vt:lpstr>
      <vt:lpstr>KĻŪDAS TIAN </vt:lpstr>
      <vt:lpstr>kļūdas TIAN</vt:lpstr>
      <vt:lpstr>kļūdas TIAN</vt:lpstr>
      <vt:lpstr>KĻŪDAS TIAN </vt:lpstr>
      <vt:lpstr>Paldies par uzmanību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Biežāk konstatētās neatbilstības teritorijas plānojumu dokumentos</dc:title>
  <dc:creator/>
  <cp:lastModifiedBy>Ineta Muižniece</cp:lastModifiedBy>
  <cp:revision>50</cp:revision>
  <dcterms:modified xsi:type="dcterms:W3CDTF">2018-12-10T10:49:33Z</dcterms:modified>
</cp:coreProperties>
</file>