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B9689-948C-4461-97E7-5695AA52729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2ACD-1B5E-4C12-8DB4-2FB5E87A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7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602F-2014-4930-90E0-76E1AC8B1AF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562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602F-2014-4930-90E0-76E1AC8B1AF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2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F42B-0B1F-48B2-A00F-0772FF2C24D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448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9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5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7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8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F6A17-8159-4207-866D-EB46B2CFD23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CF85-C2BB-436B-AB44-1BA2F3F70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pesoga.lv/" TargetMode="External"/><Relationship Id="rId5" Type="http://schemas.openxmlformats.org/officeDocument/2006/relationships/hyperlink" Target="http://www.kurzemesregions.lv/" TargetMode="External"/><Relationship Id="rId4" Type="http://schemas.openxmlformats.org/officeDocument/2006/relationships/hyperlink" Target="mailto:aiga.petkevica@kurzemesregions.l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/>
              <a:t>Drošība piekrastē un jūras teritorijā </a:t>
            </a:r>
            <a:br>
              <a:rPr lang="lv-LV" b="1" dirty="0"/>
            </a:br>
            <a:r>
              <a:rPr lang="lv-LV" b="1" dirty="0"/>
              <a:t>Latvijā un Igaunijā </a:t>
            </a:r>
            <a:br>
              <a:rPr lang="lv-LV" b="1" dirty="0"/>
            </a:br>
            <a:r>
              <a:rPr lang="lv-LV" b="1" dirty="0"/>
              <a:t>Droša Jūra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lv-LV" dirty="0"/>
              <a:t>Rojas novads, </a:t>
            </a:r>
            <a:r>
              <a:rPr lang="lv-LV" dirty="0" err="1"/>
              <a:t>Žocene</a:t>
            </a:r>
            <a:endParaRPr lang="lv-LV" dirty="0"/>
          </a:p>
          <a:p>
            <a:r>
              <a:rPr lang="lv-LV" dirty="0"/>
              <a:t>4.-5.jūnijs 2018.gads</a:t>
            </a:r>
          </a:p>
          <a:p>
            <a:r>
              <a:rPr lang="lv-LV" dirty="0"/>
              <a:t>Seminārs jauniešiem un brīvprātīgajiem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" y="93323"/>
            <a:ext cx="3308312" cy="1410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06" y="0"/>
            <a:ext cx="1944216" cy="1661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7095"/>
            <a:ext cx="34099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1147" y="80300"/>
            <a:ext cx="6814749" cy="468380"/>
          </a:xfrm>
        </p:spPr>
        <p:txBody>
          <a:bodyPr>
            <a:normAutofit fontScale="90000"/>
          </a:bodyPr>
          <a:lstStyle/>
          <a:p>
            <a:r>
              <a:rPr lang="lv-LV" sz="2600" b="1" dirty="0"/>
              <a:t>«Droša jūra»</a:t>
            </a:r>
            <a:endParaRPr lang="lv-LV" sz="2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4204" y="2204864"/>
            <a:ext cx="4397796" cy="2920640"/>
          </a:xfrm>
        </p:spPr>
        <p:txBody>
          <a:bodyPr>
            <a:normAutofit fontScale="25000" lnSpcReduction="20000"/>
          </a:bodyPr>
          <a:lstStyle/>
          <a:p>
            <a:pPr>
              <a:buFont typeface="+mj-lt"/>
              <a:buAutoNum type="arabicParenR"/>
            </a:pPr>
            <a:r>
              <a:rPr lang="lv-LV" sz="7200" b="1" dirty="0"/>
              <a:t>Vadošais partneris </a:t>
            </a:r>
            <a:r>
              <a:rPr lang="lv-LV" sz="7200" dirty="0"/>
              <a:t>– Kurzemes plānošanas reģions</a:t>
            </a:r>
          </a:p>
          <a:p>
            <a:pPr>
              <a:buFont typeface="+mj-lt"/>
              <a:buAutoNum type="arabicParenR"/>
            </a:pPr>
            <a:r>
              <a:rPr lang="lv-LV" sz="7200" dirty="0"/>
              <a:t>Valsts ugunsdzēsības un glābšanas dienests </a:t>
            </a:r>
          </a:p>
          <a:p>
            <a:pPr>
              <a:buFont typeface="+mj-lt"/>
              <a:buAutoNum type="arabicParenR"/>
            </a:pPr>
            <a:r>
              <a:rPr lang="lv-LV" sz="7200" dirty="0"/>
              <a:t>Igaunijas glābšanas padome</a:t>
            </a:r>
          </a:p>
          <a:p>
            <a:pPr>
              <a:buFont typeface="+mj-lt"/>
              <a:buAutoNum type="arabicParenR"/>
            </a:pPr>
            <a:r>
              <a:rPr lang="lv-LV" sz="7200" dirty="0"/>
              <a:t>Igaunijas mazo jahtu ostu attīstības centrs</a:t>
            </a:r>
          </a:p>
          <a:p>
            <a:pPr>
              <a:buFont typeface="+mj-lt"/>
              <a:buAutoNum type="arabicParenR"/>
            </a:pPr>
            <a:r>
              <a:rPr lang="lv-LV" sz="7200" dirty="0"/>
              <a:t>Salacgrīvas novada pašvaldība</a:t>
            </a:r>
          </a:p>
          <a:p>
            <a:pPr>
              <a:buFont typeface="+mj-lt"/>
              <a:buAutoNum type="arabicParenR"/>
            </a:pPr>
            <a:r>
              <a:rPr lang="lv-LV" sz="7200" dirty="0"/>
              <a:t>Engures novada pašvaldība</a:t>
            </a:r>
          </a:p>
          <a:p>
            <a:pPr>
              <a:buFont typeface="+mj-lt"/>
              <a:buAutoNum type="arabicParenR"/>
            </a:pPr>
            <a:r>
              <a:rPr lang="lv-LV" sz="7200" dirty="0"/>
              <a:t>Rojas novada pašvaldība</a:t>
            </a:r>
          </a:p>
          <a:p>
            <a:pPr>
              <a:buFont typeface="+mj-lt"/>
              <a:buAutoNum type="arabicParenR"/>
            </a:pPr>
            <a:r>
              <a:rPr lang="lv-LV" sz="7200" dirty="0"/>
              <a:t>Ventspils novada pašvaldība</a:t>
            </a:r>
          </a:p>
          <a:p>
            <a:endParaRPr lang="lv-LV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596616" y="207622"/>
            <a:ext cx="2699792" cy="4512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480"/>
              </a:spcBef>
              <a:buNone/>
            </a:pPr>
            <a:r>
              <a:rPr lang="lv-LV" sz="7200" b="1" dirty="0"/>
              <a:t>01.05.2017 – 31.12.2018</a:t>
            </a:r>
          </a:p>
          <a:p>
            <a:pPr marL="0" indent="0">
              <a:spcBef>
                <a:spcPts val="480"/>
              </a:spcBef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30" y="850667"/>
            <a:ext cx="893817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b="1" dirty="0"/>
              <a:t>Projekta mērķis </a:t>
            </a:r>
            <a:r>
              <a:rPr lang="lv-LV" dirty="0"/>
              <a:t>ir uzlabot vides drošību jūras un piekrastes ūdeņos Rīgas jūras līča un Irbes šauruma teritorijās, stiprinot Latvijas un Igaunijas glābšanas dienestu un infrastruktūras pārvaldītāju (ostu, mazo ostu, pašvaldību) sadarbību.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7055768" y="188640"/>
            <a:ext cx="2088232" cy="4512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80"/>
              </a:spcBef>
              <a:buFont typeface="Arial" panose="020B0604020202020204" pitchFamily="34" charset="0"/>
              <a:buNone/>
            </a:pPr>
            <a:r>
              <a:rPr lang="lv-LV" sz="2400" b="1" dirty="0"/>
              <a:t>EUR 587 815.20 </a:t>
            </a:r>
          </a:p>
          <a:p>
            <a:pPr marL="0" indent="0">
              <a:spcBef>
                <a:spcPts val="48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174204" y="188640"/>
            <a:ext cx="1295636" cy="4512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80"/>
              </a:spcBef>
              <a:buFont typeface="Arial" panose="020B0604020202020204" pitchFamily="34" charset="0"/>
              <a:buNone/>
            </a:pPr>
            <a:r>
              <a:rPr lang="lv-LV" sz="2400" b="1" dirty="0"/>
              <a:t>SAFE SEA</a:t>
            </a:r>
          </a:p>
          <a:p>
            <a:pPr marL="0" indent="0">
              <a:spcBef>
                <a:spcPts val="48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" name="Picture 16" descr="F:\Bildes_Kurzemes_piekraste\Līdz Jurkalnei\IMG_648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2" b="38614"/>
          <a:stretch/>
        </p:blipFill>
        <p:spPr bwMode="auto">
          <a:xfrm>
            <a:off x="0" y="5246390"/>
            <a:ext cx="9144000" cy="161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15" y="199117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384" y="692696"/>
            <a:ext cx="51845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lv-LV" sz="1600" dirty="0"/>
              <a:t>Izstrādāta </a:t>
            </a:r>
            <a:r>
              <a:rPr lang="lv-LV" sz="1600" b="1" dirty="0"/>
              <a:t>Darba standartprocedūras rokasgrāmata </a:t>
            </a:r>
            <a:r>
              <a:rPr lang="lv-LV" sz="1600" dirty="0"/>
              <a:t>Igaunijas un Latvijas glābšanas dienestu kopīgai reaģēšanai ar jūras piesārņojumu saistīto katastrofu gadījumā un sagatavoti atbilstoši mācību materiāli;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lv-LV" sz="1600" dirty="0"/>
              <a:t>Uzlabots </a:t>
            </a:r>
            <a:r>
              <a:rPr lang="lv-LV" sz="1600" b="1" dirty="0"/>
              <a:t>glābšanas darbu aprīkojums</a:t>
            </a:r>
            <a:r>
              <a:rPr lang="lv-LV" sz="1600" dirty="0"/>
              <a:t>: 6 jūras tipa glābšanas laivas ar piekabi, 6 laivu dzinēji, 6 virves ar spoli, 30 hidrotērpi, 6 glābšanas riņķi, 60 glābšanas vestes – Salacgrīvas, Saulkrastu, Jaunciema, Slokas, </a:t>
            </a:r>
            <a:r>
              <a:rPr lang="lv-LV" sz="1600" b="1" dirty="0"/>
              <a:t>Rojas un Dundagas </a:t>
            </a:r>
            <a:r>
              <a:rPr lang="lv-LV" sz="1600" dirty="0"/>
              <a:t>VUGD nodaļās;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lv-LV" sz="1600" dirty="0"/>
              <a:t>Ātrās reaģēšanas naftas noplūdes novēršanas / savākšanas aprīkojums </a:t>
            </a:r>
            <a:r>
              <a:rPr lang="lv-LV" sz="1600" dirty="0" err="1"/>
              <a:t>Kuressaarē</a:t>
            </a:r>
            <a:r>
              <a:rPr lang="lv-LV" sz="1600" dirty="0"/>
              <a:t> un </a:t>
            </a:r>
            <a:r>
              <a:rPr lang="lv-LV" sz="1600" dirty="0" err="1"/>
              <a:t>Kihelkonnā</a:t>
            </a:r>
            <a:r>
              <a:rPr lang="lv-LV" sz="1600" dirty="0"/>
              <a:t>, hidrauliskā spēkstacija, gliseris, darbarīki, aizsargtērpi </a:t>
            </a:r>
            <a:r>
              <a:rPr lang="lv-LV" sz="1600" dirty="0" err="1"/>
              <a:t>Oressaarē</a:t>
            </a:r>
            <a:r>
              <a:rPr lang="lv-LV" sz="1600" dirty="0"/>
              <a:t>, iežu tīrītājs, akmeņu ķērājs, tamponi piesārņojuma savākšanai, darbarīki, aizsargtērpi </a:t>
            </a:r>
            <a:r>
              <a:rPr lang="lv-LV" sz="1600" dirty="0" err="1"/>
              <a:t>Kuivastu</a:t>
            </a:r>
            <a:r>
              <a:rPr lang="lv-LV" sz="1600" dirty="0"/>
              <a:t> ostā;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600" dirty="0"/>
              <a:t>Divas kopīgas </a:t>
            </a:r>
            <a:r>
              <a:rPr lang="lv-LV" sz="1600" b="1" dirty="0"/>
              <a:t>pārrobežu mācības </a:t>
            </a:r>
            <a:r>
              <a:rPr lang="lv-LV" sz="1600" dirty="0"/>
              <a:t>ar partnerorganizācijām (krasta apsardzi, policiju, robežsardzi, vides organizācijām, ostām), ko organizē VUGD;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1600" dirty="0"/>
              <a:t>Mācības Igaunijas mazo jahtu ostu pārstāvjiem par iesaisti glābšanas darbos;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lv-LV" sz="1600" b="1" dirty="0"/>
              <a:t>4 piebraucamie ceļi </a:t>
            </a:r>
            <a:r>
              <a:rPr lang="lv-LV" sz="1600" dirty="0"/>
              <a:t>līdz jūrai Engures, </a:t>
            </a:r>
            <a:r>
              <a:rPr lang="lv-LV" sz="1600" b="1" dirty="0"/>
              <a:t>Rojas, </a:t>
            </a:r>
            <a:r>
              <a:rPr lang="lv-LV" sz="1600" dirty="0"/>
              <a:t>Salacgrīvas un </a:t>
            </a:r>
            <a:r>
              <a:rPr lang="lv-LV" sz="1600" b="1" dirty="0"/>
              <a:t>Ventspils novadu </a:t>
            </a:r>
            <a:r>
              <a:rPr lang="lv-LV" sz="1600" dirty="0"/>
              <a:t>pašvaldībās, tādējādi pie jūras būs iespējams nokļūt ar VUGD transportu, kā arī nogādāt laivas nepieciešamajā vietā;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lv-LV" sz="1600" b="1" dirty="0"/>
              <a:t>Publicitātes pasākums: </a:t>
            </a:r>
            <a:r>
              <a:rPr lang="lv-LV" sz="1600" dirty="0"/>
              <a:t>seminārs-nometne piekrastes jauniešiem un brīvprātīgajiem</a:t>
            </a:r>
          </a:p>
        </p:txBody>
      </p:sp>
      <p:pic>
        <p:nvPicPr>
          <p:cNvPr id="10" name="Content Placeholder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6" t="8779" r="10656" b="7326"/>
          <a:stretch/>
        </p:blipFill>
        <p:spPr>
          <a:xfrm>
            <a:off x="5292080" y="476672"/>
            <a:ext cx="3851920" cy="3310474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6814749" cy="468380"/>
          </a:xfrm>
        </p:spPr>
        <p:txBody>
          <a:bodyPr>
            <a:normAutofit fontScale="90000"/>
          </a:bodyPr>
          <a:lstStyle/>
          <a:p>
            <a:r>
              <a:rPr lang="lv-LV" sz="2600" b="1" dirty="0"/>
              <a:t>«Droša jūra»</a:t>
            </a:r>
            <a:endParaRPr lang="lv-LV" sz="2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" y="1700808"/>
            <a:ext cx="257175" cy="247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" y="5373216"/>
            <a:ext cx="247650" cy="285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575"/>
            <a:ext cx="276225" cy="285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78"/>
          <a:stretch/>
        </p:blipFill>
        <p:spPr>
          <a:xfrm>
            <a:off x="5373960" y="3787146"/>
            <a:ext cx="3770040" cy="30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8091" r="82042" b="65965"/>
          <a:stretch/>
        </p:blipFill>
        <p:spPr bwMode="auto">
          <a:xfrm>
            <a:off x="7428168" y="210669"/>
            <a:ext cx="1715832" cy="159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4" y="1238215"/>
            <a:ext cx="8229600" cy="1143000"/>
          </a:xfrm>
        </p:spPr>
        <p:txBody>
          <a:bodyPr/>
          <a:lstStyle/>
          <a:p>
            <a:r>
              <a:rPr lang="lv-LV" dirty="0"/>
              <a:t>Paldies par uzmanību!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9978" y="2780928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Aiga </a:t>
            </a:r>
            <a:r>
              <a:rPr lang="lv-LV" b="1" dirty="0" err="1"/>
              <a:t>Petkēvica</a:t>
            </a:r>
            <a:endParaRPr lang="lv-LV" dirty="0"/>
          </a:p>
          <a:p>
            <a:pPr algn="ctr"/>
            <a:r>
              <a:rPr lang="lv-LV" dirty="0"/>
              <a:t>Tālr. 29483674, </a:t>
            </a:r>
            <a:r>
              <a:rPr lang="lv-LV" dirty="0" err="1">
                <a:hlinkClick r:id="rId4"/>
              </a:rPr>
              <a:t>aiga.petkevica@kurzemesregions.lv</a:t>
            </a:r>
            <a:r>
              <a:rPr lang="lv-LV" dirty="0"/>
              <a:t> </a:t>
            </a:r>
          </a:p>
          <a:p>
            <a:pPr algn="ctr"/>
            <a:r>
              <a:rPr lang="lv-LV" dirty="0" err="1">
                <a:hlinkClick r:id="rId5"/>
              </a:rPr>
              <a:t>www.kurzemesregions.lv</a:t>
            </a:r>
            <a:r>
              <a:rPr lang="lv-LV" dirty="0"/>
              <a:t> </a:t>
            </a:r>
          </a:p>
          <a:p>
            <a:pPr algn="ctr"/>
            <a:r>
              <a:rPr lang="lv-LV" dirty="0" err="1">
                <a:hlinkClick r:id="rId6"/>
              </a:rPr>
              <a:t>www.upesoga.lv</a:t>
            </a:r>
            <a:endParaRPr lang="lv-LV" dirty="0"/>
          </a:p>
          <a:p>
            <a:pPr algn="ctr"/>
            <a:endParaRPr lang="lv-LV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5264"/>
            <a:ext cx="1853952" cy="787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90889"/>
            <a:ext cx="3064127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6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318</Words>
  <Application>Microsoft Office PowerPoint</Application>
  <PresentationFormat>Slaidrāde ekrānā (4:3)</PresentationFormat>
  <Paragraphs>33</Paragraphs>
  <Slides>4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Drošība piekrastē un jūras teritorijā  Latvijā un Igaunijā  Droša Jūra</vt:lpstr>
      <vt:lpstr>«Droša jūra»</vt:lpstr>
      <vt:lpstr>«Droša jūra»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Drošība piekrastē un jūras teritorijā  Latvijā un Igaunijā  Droša Jūra</dc:title>
  <dc:creator>pb</dc:creator>
  <cp:lastModifiedBy>alise.luse@kurzemesregions.lv</cp:lastModifiedBy>
  <cp:revision>3</cp:revision>
  <dcterms:created xsi:type="dcterms:W3CDTF">2018-06-04T04:26:13Z</dcterms:created>
  <dcterms:modified xsi:type="dcterms:W3CDTF">2018-06-04T06:19:33Z</dcterms:modified>
</cp:coreProperties>
</file>